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6"/>
  </p:notesMasterIdLst>
  <p:sldIdLst>
    <p:sldId id="264" r:id="rId2"/>
    <p:sldId id="286" r:id="rId3"/>
    <p:sldId id="281" r:id="rId4"/>
    <p:sldId id="285" r:id="rId5"/>
    <p:sldId id="328" r:id="rId6"/>
    <p:sldId id="327" r:id="rId7"/>
    <p:sldId id="322" r:id="rId8"/>
    <p:sldId id="332" r:id="rId9"/>
    <p:sldId id="324" r:id="rId10"/>
    <p:sldId id="333" r:id="rId11"/>
    <p:sldId id="295" r:id="rId12"/>
    <p:sldId id="296" r:id="rId13"/>
    <p:sldId id="306" r:id="rId14"/>
    <p:sldId id="288" r:id="rId15"/>
    <p:sldId id="280" r:id="rId16"/>
    <p:sldId id="307" r:id="rId17"/>
    <p:sldId id="439" r:id="rId18"/>
    <p:sldId id="300" r:id="rId19"/>
    <p:sldId id="301" r:id="rId20"/>
    <p:sldId id="302" r:id="rId21"/>
    <p:sldId id="335" r:id="rId22"/>
    <p:sldId id="297" r:id="rId23"/>
    <p:sldId id="303" r:id="rId24"/>
    <p:sldId id="304" r:id="rId25"/>
    <p:sldId id="305" r:id="rId26"/>
    <p:sldId id="308" r:id="rId27"/>
    <p:sldId id="309" r:id="rId28"/>
    <p:sldId id="310" r:id="rId29"/>
    <p:sldId id="289" r:id="rId30"/>
    <p:sldId id="293" r:id="rId31"/>
    <p:sldId id="336" r:id="rId32"/>
    <p:sldId id="294" r:id="rId33"/>
    <p:sldId id="337" r:id="rId34"/>
    <p:sldId id="314" r:id="rId35"/>
    <p:sldId id="315" r:id="rId36"/>
    <p:sldId id="316" r:id="rId37"/>
    <p:sldId id="329" r:id="rId38"/>
    <p:sldId id="317" r:id="rId39"/>
    <p:sldId id="338" r:id="rId40"/>
    <p:sldId id="339" r:id="rId41"/>
    <p:sldId id="331" r:id="rId42"/>
    <p:sldId id="319" r:id="rId43"/>
    <p:sldId id="358" r:id="rId44"/>
    <p:sldId id="320" r:id="rId45"/>
    <p:sldId id="287" r:id="rId46"/>
    <p:sldId id="348" r:id="rId47"/>
    <p:sldId id="449" r:id="rId48"/>
    <p:sldId id="357" r:id="rId49"/>
    <p:sldId id="341" r:id="rId50"/>
    <p:sldId id="342" r:id="rId51"/>
    <p:sldId id="355" r:id="rId52"/>
    <p:sldId id="340" r:id="rId53"/>
    <p:sldId id="441" r:id="rId54"/>
    <p:sldId id="353" r:id="rId55"/>
    <p:sldId id="354" r:id="rId56"/>
    <p:sldId id="442" r:id="rId57"/>
    <p:sldId id="443" r:id="rId58"/>
    <p:sldId id="444" r:id="rId59"/>
    <p:sldId id="343" r:id="rId60"/>
    <p:sldId id="371" r:id="rId61"/>
    <p:sldId id="344" r:id="rId62"/>
    <p:sldId id="349" r:id="rId63"/>
    <p:sldId id="350" r:id="rId64"/>
    <p:sldId id="372" r:id="rId65"/>
    <p:sldId id="351" r:id="rId66"/>
    <p:sldId id="470" r:id="rId67"/>
    <p:sldId id="471" r:id="rId68"/>
    <p:sldId id="359" r:id="rId69"/>
    <p:sldId id="360" r:id="rId70"/>
    <p:sldId id="361" r:id="rId71"/>
    <p:sldId id="362" r:id="rId72"/>
    <p:sldId id="370" r:id="rId73"/>
    <p:sldId id="364" r:id="rId74"/>
    <p:sldId id="363" r:id="rId75"/>
    <p:sldId id="365" r:id="rId76"/>
    <p:sldId id="373" r:id="rId77"/>
    <p:sldId id="367" r:id="rId78"/>
    <p:sldId id="368" r:id="rId79"/>
    <p:sldId id="445" r:id="rId80"/>
    <p:sldId id="446" r:id="rId81"/>
    <p:sldId id="447" r:id="rId82"/>
    <p:sldId id="385" r:id="rId83"/>
    <p:sldId id="374" r:id="rId84"/>
    <p:sldId id="448" r:id="rId85"/>
    <p:sldId id="375" r:id="rId86"/>
    <p:sldId id="376" r:id="rId87"/>
    <p:sldId id="366" r:id="rId88"/>
    <p:sldId id="377" r:id="rId89"/>
    <p:sldId id="400" r:id="rId90"/>
    <p:sldId id="378" r:id="rId91"/>
    <p:sldId id="415" r:id="rId92"/>
    <p:sldId id="416" r:id="rId93"/>
    <p:sldId id="420" r:id="rId94"/>
    <p:sldId id="417" r:id="rId95"/>
    <p:sldId id="418" r:id="rId96"/>
    <p:sldId id="419" r:id="rId97"/>
    <p:sldId id="451" r:id="rId98"/>
    <p:sldId id="421" r:id="rId99"/>
    <p:sldId id="450" r:id="rId100"/>
    <p:sldId id="454" r:id="rId101"/>
    <p:sldId id="452" r:id="rId102"/>
    <p:sldId id="453" r:id="rId103"/>
    <p:sldId id="455" r:id="rId104"/>
    <p:sldId id="423" r:id="rId105"/>
    <p:sldId id="469" r:id="rId106"/>
    <p:sldId id="352" r:id="rId107"/>
    <p:sldId id="456" r:id="rId108"/>
    <p:sldId id="457" r:id="rId109"/>
    <p:sldId id="386" r:id="rId110"/>
    <p:sldId id="387" r:id="rId111"/>
    <p:sldId id="388" r:id="rId112"/>
    <p:sldId id="458" r:id="rId113"/>
    <p:sldId id="393" r:id="rId114"/>
    <p:sldId id="389" r:id="rId115"/>
    <p:sldId id="459" r:id="rId116"/>
    <p:sldId id="461" r:id="rId117"/>
    <p:sldId id="460" r:id="rId118"/>
    <p:sldId id="462" r:id="rId119"/>
    <p:sldId id="463" r:id="rId120"/>
    <p:sldId id="464" r:id="rId121"/>
    <p:sldId id="398" r:id="rId122"/>
    <p:sldId id="396" r:id="rId123"/>
    <p:sldId id="401" r:id="rId124"/>
    <p:sldId id="345" r:id="rId125"/>
    <p:sldId id="346" r:id="rId126"/>
    <p:sldId id="402" r:id="rId127"/>
    <p:sldId id="465" r:id="rId128"/>
    <p:sldId id="466" r:id="rId129"/>
    <p:sldId id="413" r:id="rId130"/>
    <p:sldId id="474" r:id="rId131"/>
    <p:sldId id="475" r:id="rId132"/>
    <p:sldId id="404" r:id="rId133"/>
    <p:sldId id="405" r:id="rId134"/>
    <p:sldId id="467" r:id="rId135"/>
    <p:sldId id="427" r:id="rId136"/>
    <p:sldId id="426" r:id="rId137"/>
    <p:sldId id="472" r:id="rId138"/>
    <p:sldId id="473" r:id="rId139"/>
    <p:sldId id="428" r:id="rId140"/>
    <p:sldId id="468" r:id="rId141"/>
    <p:sldId id="429" r:id="rId142"/>
    <p:sldId id="430" r:id="rId143"/>
    <p:sldId id="433" r:id="rId144"/>
    <p:sldId id="414" r:id="rId14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7"/>
      <p:bold r:id="rId148"/>
      <p:italic r:id="rId149"/>
      <p:boldItalic r:id="rId150"/>
    </p:embeddedFont>
    <p:embeddedFont>
      <p:font typeface="Calibri Light" panose="020F0302020204030204" pitchFamily="34" charset="0"/>
      <p:regular r:id="rId151"/>
      <p:italic r:id="rId152"/>
    </p:embeddedFont>
    <p:embeddedFont>
      <p:font typeface="나눔바른고딕" panose="020B0600000101010101" charset="-127"/>
      <p:regular r:id="rId153"/>
      <p:bold r:id="rId154"/>
    </p:embeddedFont>
    <p:embeddedFont>
      <p:font typeface="맑은 고딕" panose="020B0503020000020004" pitchFamily="50" charset="-127"/>
      <p:regular r:id="rId155"/>
      <p:bold r:id="rId1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47"/>
    <a:srgbClr val="F8F8F6"/>
    <a:srgbClr val="FBFBFB"/>
    <a:srgbClr val="E7E7E7"/>
    <a:srgbClr val="F3F3F3"/>
    <a:srgbClr val="FDEEED"/>
    <a:srgbClr val="FFFEFD"/>
    <a:srgbClr val="F7F7F7"/>
    <a:srgbClr val="FFFCF7"/>
    <a:srgbClr val="FDF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1435" autoAdjust="0"/>
  </p:normalViewPr>
  <p:slideViewPr>
    <p:cSldViewPr snapToGrid="0" showGuides="1">
      <p:cViewPr varScale="1">
        <p:scale>
          <a:sx n="85" d="100"/>
          <a:sy n="85" d="100"/>
        </p:scale>
        <p:origin x="13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8.fntdata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5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151" Type="http://schemas.openxmlformats.org/officeDocument/2006/relationships/font" Target="fonts/font5.fntdata"/><Relationship Id="rId156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11121111111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32222222222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6B86-4E31-9345-720024BDE46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6B86-4E31-9345-720024BDE46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6B86-4E31-9345-720024BDE46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B86-4E31-9345-720024BDE46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>
                    <a:solidFill>
                      <a:schemeClr val="bg1"/>
                    </a:solidFill>
                    <a:latin typeface="한컴 윤고딕 230" pitchFamily="18" charset="-127"/>
                    <a:ea typeface="한컴 윤고딕 230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2015년 1분기</c:v>
                </c:pt>
                <c:pt idx="1">
                  <c:v>2015년 2분기</c:v>
                </c:pt>
                <c:pt idx="2">
                  <c:v>2016년 1분기</c:v>
                </c:pt>
                <c:pt idx="3">
                  <c:v>2016년 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763</c:v>
                </c:pt>
                <c:pt idx="1">
                  <c:v>904</c:v>
                </c:pt>
                <c:pt idx="2">
                  <c:v>897</c:v>
                </c:pt>
                <c:pt idx="3">
                  <c:v>1070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86-4E31-9345-720024BDE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9572864"/>
        <c:axId val="129574400"/>
      </c:barChart>
      <c:catAx>
        <c:axId val="12957286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129574400"/>
        <c:crosses val="autoZero"/>
        <c:auto val="1"/>
        <c:lblAlgn val="ctr"/>
        <c:lblOffset val="100"/>
        <c:noMultiLvlLbl val="0"/>
      </c:catAx>
      <c:valAx>
        <c:axId val="129574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29572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0-A3A2-41C2-89E3-A375021D908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A3A2-41C2-89E3-A375021D908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A3A2-41C2-89E3-A375021D908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3A2-41C2-89E3-A375021D90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>
                    <a:solidFill>
                      <a:schemeClr val="bg1"/>
                    </a:solidFill>
                    <a:latin typeface="한컴 윤고딕 230" pitchFamily="18" charset="-127"/>
                    <a:ea typeface="한컴 윤고딕 230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328</c:v>
                </c:pt>
                <c:pt idx="1">
                  <c:v>330</c:v>
                </c:pt>
                <c:pt idx="2">
                  <c:v>340</c:v>
                </c:pt>
                <c:pt idx="3">
                  <c:v>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A2-41C2-89E3-A375021D9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9825024"/>
        <c:axId val="131923968"/>
      </c:barChart>
      <c:catAx>
        <c:axId val="1298250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31923968"/>
        <c:crosses val="autoZero"/>
        <c:auto val="1"/>
        <c:lblAlgn val="ctr"/>
        <c:lblOffset val="100"/>
        <c:noMultiLvlLbl val="0"/>
      </c:catAx>
      <c:valAx>
        <c:axId val="1319239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29825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1F7A1-9267-49DD-83F6-FDA43017D3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0D6DB8F-56DE-4E78-9181-033AA5638BE1}">
      <dgm:prSet phldrT="[텍스트]" custT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메인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BC44F8FE-BF65-4294-90FB-8D4C136842D3}" type="parTrans" cxnId="{8744A5D0-9AEE-4E62-8D80-FBD1B90FF24B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12794B21-9204-42E2-9765-1D44A1111E68}" type="sibTrans" cxnId="{8744A5D0-9AEE-4E62-8D80-FBD1B90FF24B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B0723D70-048C-4673-B751-6928A385C31A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로그인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4E17DA77-B5C0-4AD0-9AB4-F519B4479D79}" type="parTrans" cxnId="{89C6F8C2-D239-4CCF-9FCB-26333C079DD6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EF2F8821-CFFD-46BF-A3B1-1131F81E8E5D}" type="sibTrans" cxnId="{89C6F8C2-D239-4CCF-9FCB-26333C079DD6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3FEA83EC-230F-475E-801D-76750ADFA7DD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회원가입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D72D476C-3836-4FEB-9314-08B74C3E6FF8}" type="parTrans" cxnId="{2DB723D9-92E1-463F-954D-FCF731145D0B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1729EFCF-8A6C-4BAD-A571-6385FD84EE9A}" type="sibTrans" cxnId="{2DB723D9-92E1-463F-954D-FCF731145D0B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EFA24850-322E-495D-9395-92C98812CDDD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경매신청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5EA1BED-3027-4E1D-8C83-5ED470EE109F}" type="parTrans" cxnId="{4036B554-7DD2-4194-8081-636297D882C1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2937F846-801E-4FBE-8322-3F6CE5E7DDE8}" type="sibTrans" cxnId="{4036B554-7DD2-4194-8081-636297D882C1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A5554082-0CE5-4B80-89DF-624DD77B1B2B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경매참여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0B21867-4D8C-4C4F-ADAF-D29D2185D5A1}" type="parTrans" cxnId="{58151707-7B62-4F67-B6FC-C9C478920D5B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79171B03-86F2-42BD-A84C-90B222A6047C}" type="sibTrans" cxnId="{58151707-7B62-4F67-B6FC-C9C478920D5B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24891078-E1AF-4CEE-A99C-29F34978EADF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경매리스트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EF72B53A-1687-45E8-8395-B0895601234C}" type="parTrans" cxnId="{F358B2CA-37AE-4A18-BE0C-45E7AD7BA63C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51755D5E-51F0-47FA-9DD1-4AB55AC10067}" type="sibTrans" cxnId="{F358B2CA-37AE-4A18-BE0C-45E7AD7BA63C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DE48DD54-CAC9-493F-AA93-3A11292F1EBD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오늘마감경매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2D87C5B-BCEB-46C4-808B-391E92207B3B}" type="parTrans" cxnId="{1F888675-B6DD-468C-9409-8EE6CF6F3C3A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F5620879-6272-4CA6-AB12-4EDEEC282594}" type="sibTrans" cxnId="{1F888675-B6DD-468C-9409-8EE6CF6F3C3A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7FFA230C-9A09-47A0-AE52-28E4D2180FB4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2BEC889-98B2-4203-BBE4-537E139CEBC1}" type="parTrans" cxnId="{ADEA513B-4B70-4B7E-9760-0459EB5D3CDA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B64F09DA-8AD9-4786-AC6F-D67DCE4060AD}" type="sibTrans" cxnId="{ADEA513B-4B70-4B7E-9760-0459EB5D3CDA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62687D93-F7F9-4400-AF1A-0B7A25B9510A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경매신청하기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99E05B1-203B-47E7-AB40-077C5D47B600}" type="parTrans" cxnId="{5A572051-75D2-40E1-A513-C5CCF96BC246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ADC6A4C-F47F-4BE4-BA5E-396089B10745}" type="sibTrans" cxnId="{5A572051-75D2-40E1-A513-C5CCF96BC246}">
      <dgm:prSet/>
      <dgm:spPr/>
      <dgm:t>
        <a:bodyPr/>
        <a:lstStyle/>
        <a:p>
          <a:pPr latinLnBrk="1"/>
          <a:endParaRPr lang="ko-KR" altLang="en-US"/>
        </a:p>
      </dgm:t>
    </dgm:pt>
    <dgm:pt modelId="{430AF96D-99A9-47B3-960E-30B0DE7EBAE1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3EADE617-823B-4E4F-BB9C-85BD4EB80BD8}" type="parTrans" cxnId="{CEE65134-B11B-45CE-8B74-DF90201FE549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4E3922E-4570-4ADD-9D89-D4F7D288D245}" type="sibTrans" cxnId="{CEE65134-B11B-45CE-8B74-DF90201FE549}">
      <dgm:prSet/>
      <dgm:spPr/>
      <dgm:t>
        <a:bodyPr/>
        <a:lstStyle/>
        <a:p>
          <a:pPr latinLnBrk="1"/>
          <a:endParaRPr lang="ko-KR" altLang="en-US"/>
        </a:p>
      </dgm:t>
    </dgm:pt>
    <dgm:pt modelId="{4969CA2B-80E6-4DBD-9E0C-DD7391DF7B17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일정안내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73F3CA74-6435-47AE-A9B5-D648B0F46CCE}" type="parTrans" cxnId="{43FCBECD-A49F-44EB-95AC-6305007ECB28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1B6A96E-25DA-43F3-9253-4B9D16071262}" type="sibTrans" cxnId="{43FCBECD-A49F-44EB-95AC-6305007ECB28}">
      <dgm:prSet/>
      <dgm:spPr/>
      <dgm:t>
        <a:bodyPr/>
        <a:lstStyle/>
        <a:p>
          <a:pPr latinLnBrk="1"/>
          <a:endParaRPr lang="ko-KR" altLang="en-US"/>
        </a:p>
      </dgm:t>
    </dgm:pt>
    <dgm:pt modelId="{08A1B4AC-C112-45EE-9DA8-938D664E1053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아이디</a:t>
          </a:r>
          <a:r>
            <a:rPr lang="en-US" altLang="ko-KR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/</a:t>
          </a:r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비밀번호 찾기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274A2DCC-8F05-455E-99D1-213741C9E276}" type="parTrans" cxnId="{3750CB95-9DBC-434B-B3F5-D7117677E69D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DB0688E-4A89-4278-8B9F-ED4089BEB43B}" type="sibTrans" cxnId="{3750CB95-9DBC-434B-B3F5-D7117677E69D}">
      <dgm:prSet/>
      <dgm:spPr/>
      <dgm:t>
        <a:bodyPr/>
        <a:lstStyle/>
        <a:p>
          <a:pPr latinLnBrk="1"/>
          <a:endParaRPr lang="ko-KR" altLang="en-US"/>
        </a:p>
      </dgm:t>
    </dgm:pt>
    <dgm:pt modelId="{EF38C8F1-45DB-456D-8BF8-8E78D805A192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마이페이지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53A39E9E-85E5-4CB3-9820-F49E698E4AFA}" type="parTrans" cxnId="{D1A72707-C418-4489-8ADA-73C894EA04CC}">
      <dgm:prSet/>
      <dgm:spPr>
        <a:ln w="28575">
          <a:solidFill>
            <a:schemeClr val="accent6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D25F9FA-9D4F-483E-AFE7-923EFE15C46D}" type="sibTrans" cxnId="{D1A72707-C418-4489-8ADA-73C894EA04CC}">
      <dgm:prSet/>
      <dgm:spPr/>
      <dgm:t>
        <a:bodyPr/>
        <a:lstStyle/>
        <a:p>
          <a:pPr latinLnBrk="1"/>
          <a:endParaRPr lang="ko-KR" altLang="en-US"/>
        </a:p>
      </dgm:t>
    </dgm:pt>
    <dgm:pt modelId="{E1127409-516E-44CE-AAFE-BCC602213F2B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회원정보수정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C1ED5A74-AF7B-4341-8852-29AD3D5CCEBA}" type="parTrans" cxnId="{6F6BAD74-0BA4-4F89-AE75-AF5D33E5D099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C91B1F4-8E61-4AC8-BCBF-169B22A6C266}" type="sibTrans" cxnId="{6F6BAD74-0BA4-4F89-AE75-AF5D33E5D099}">
      <dgm:prSet/>
      <dgm:spPr/>
      <dgm:t>
        <a:bodyPr/>
        <a:lstStyle/>
        <a:p>
          <a:pPr latinLnBrk="1"/>
          <a:endParaRPr lang="ko-KR" altLang="en-US"/>
        </a:p>
      </dgm:t>
    </dgm:pt>
    <dgm:pt modelId="{1257CE4F-32FB-43D4-83F8-AE05A7721979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회원탈퇴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C4A7B53-2B80-45E3-B90A-520870CA46C8}" type="parTrans" cxnId="{4E0F1436-37E3-414B-B565-AB9E029EE8E4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D05B6BD-67E8-454D-A433-499E4D7146E4}" type="sibTrans" cxnId="{4E0F1436-37E3-414B-B565-AB9E029EE8E4}">
      <dgm:prSet/>
      <dgm:spPr/>
      <dgm:t>
        <a:bodyPr/>
        <a:lstStyle/>
        <a:p>
          <a:pPr latinLnBrk="1"/>
          <a:endParaRPr lang="ko-KR" altLang="en-US"/>
        </a:p>
      </dgm:t>
    </dgm:pt>
    <dgm:pt modelId="{DEA1F7B4-CC6E-468F-851E-264F9B317AE8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고객센터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20049238-4FBA-4C4C-8A9F-7784E667AEFE}" type="parTrans" cxnId="{672D72B6-439A-483F-BF5A-7613DCD07356}">
      <dgm:prSet/>
      <dgm:spPr>
        <a:solidFill>
          <a:schemeClr val="accent6">
            <a:lumMod val="60000"/>
            <a:lumOff val="40000"/>
          </a:schemeClr>
        </a:solidFill>
        <a:ln w="28575">
          <a:solidFill>
            <a:schemeClr val="accent6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CAC8AFC-2E37-4142-B5D5-8175860FDD1D}" type="sibTrans" cxnId="{672D72B6-439A-483F-BF5A-7613DCD07356}">
      <dgm:prSet/>
      <dgm:spPr/>
      <dgm:t>
        <a:bodyPr/>
        <a:lstStyle/>
        <a:p>
          <a:pPr latinLnBrk="1"/>
          <a:endParaRPr lang="ko-KR" altLang="en-US"/>
        </a:p>
      </dgm:t>
    </dgm:pt>
    <dgm:pt modelId="{B5017886-E723-4BE5-BDE2-C4772A118A5A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경매낙찰현황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571F4380-5DDE-4DA4-A7DB-D7DDFA47840E}" type="parTrans" cxnId="{118A74A7-A569-4AF5-8CE6-F0DA4BBD422C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17DF0D1-150E-416F-B2F0-B728A31E3680}" type="sibTrans" cxnId="{118A74A7-A569-4AF5-8CE6-F0DA4BBD422C}">
      <dgm:prSet/>
      <dgm:spPr/>
      <dgm:t>
        <a:bodyPr/>
        <a:lstStyle/>
        <a:p>
          <a:pPr latinLnBrk="1"/>
          <a:endParaRPr lang="ko-KR" altLang="en-US"/>
        </a:p>
      </dgm:t>
    </dgm:pt>
    <dgm:pt modelId="{8E236E10-2EDC-4B7D-98AD-A36606186774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경매입찰현황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387AAE53-4920-49ED-9CE0-74474D5F19F2}" type="parTrans" cxnId="{6EBAE85B-A12E-4559-A6F0-6FB308FC9455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E2E49ED-AFBA-4743-91E1-F6BA3CE5C90A}" type="sibTrans" cxnId="{6EBAE85B-A12E-4559-A6F0-6FB308FC9455}">
      <dgm:prSet/>
      <dgm:spPr/>
      <dgm:t>
        <a:bodyPr/>
        <a:lstStyle/>
        <a:p>
          <a:pPr latinLnBrk="1"/>
          <a:endParaRPr lang="ko-KR" altLang="en-US"/>
        </a:p>
      </dgm:t>
    </dgm:pt>
    <dgm:pt modelId="{8AF2168F-B216-4C63-8F2E-2DB668F8541D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보류경매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70B4D18D-951C-46CA-B43F-0465F28380CB}" type="parTrans" cxnId="{2A4D1593-EE05-40A4-93DA-D36B7A04ED41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A6573F2-BDA0-43DA-B819-31F88B811336}" type="sibTrans" cxnId="{2A4D1593-EE05-40A4-93DA-D36B7A04ED41}">
      <dgm:prSet/>
      <dgm:spPr/>
      <dgm:t>
        <a:bodyPr/>
        <a:lstStyle/>
        <a:p>
          <a:pPr latinLnBrk="1"/>
          <a:endParaRPr lang="ko-KR" altLang="en-US"/>
        </a:p>
      </dgm:t>
    </dgm:pt>
    <dgm:pt modelId="{ABF5F06F-8214-4FD2-BFBE-1C2234132B73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공지사항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77BC54AD-4FB5-4187-8A9E-E55EC96115AE}" type="parTrans" cxnId="{DE830218-F276-4868-BAE4-C6ED9333086B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206CD99-75A4-4CEA-BB23-81ABE18684B5}" type="sibTrans" cxnId="{DE830218-F276-4868-BAE4-C6ED9333086B}">
      <dgm:prSet/>
      <dgm:spPr/>
      <dgm:t>
        <a:bodyPr/>
        <a:lstStyle/>
        <a:p>
          <a:pPr latinLnBrk="1"/>
          <a:endParaRPr lang="ko-KR" altLang="en-US"/>
        </a:p>
      </dgm:t>
    </dgm:pt>
    <dgm:pt modelId="{774A4860-F433-4A6D-894E-CA926E8B4BD6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05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QnA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AAE03E6-D593-4B9D-A00F-26148BECA9DE}" type="parTrans" cxnId="{1E346AE3-F28C-490C-8D1F-EEE877025C57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F351119-7A43-4475-8505-FB7981D5214C}" type="sibTrans" cxnId="{1E346AE3-F28C-490C-8D1F-EEE877025C57}">
      <dgm:prSet/>
      <dgm:spPr/>
      <dgm:t>
        <a:bodyPr/>
        <a:lstStyle/>
        <a:p>
          <a:pPr latinLnBrk="1"/>
          <a:endParaRPr lang="ko-KR" altLang="en-US"/>
        </a:p>
      </dgm:t>
    </dgm:pt>
    <dgm:pt modelId="{F2EFE462-AD1F-4A1F-898E-16187D1F982F}">
      <dgm:prSet phldrT="[텍스트]" custT="1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이용안내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A043E44-F738-4FB4-BD3F-BF47A6EA1AFB}" type="parTrans" cxnId="{81DBC82C-89D1-4C1C-9721-5A05D7AE65E3}">
      <dgm:prSet/>
      <dgm:spPr>
        <a:ln w="28575"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C497F21-357F-4E7D-8D9F-86CF9D8F95F7}" type="sibTrans" cxnId="{81DBC82C-89D1-4C1C-9721-5A05D7AE65E3}">
      <dgm:prSet/>
      <dgm:spPr/>
      <dgm:t>
        <a:bodyPr/>
        <a:lstStyle/>
        <a:p>
          <a:pPr latinLnBrk="1"/>
          <a:endParaRPr lang="ko-KR" altLang="en-US"/>
        </a:p>
      </dgm:t>
    </dgm:pt>
    <dgm:pt modelId="{29314421-9A89-4A77-BD4F-C214AEFC3BF7}" type="pres">
      <dgm:prSet presAssocID="{1FE1F7A1-9267-49DD-83F6-FDA43017D3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7B6755-10C6-4331-8445-C1AC2150AB73}" type="pres">
      <dgm:prSet presAssocID="{40D6DB8F-56DE-4E78-9181-033AA5638BE1}" presName="hierRoot1" presStyleCnt="0">
        <dgm:presLayoutVars>
          <dgm:hierBranch val="init"/>
        </dgm:presLayoutVars>
      </dgm:prSet>
      <dgm:spPr/>
    </dgm:pt>
    <dgm:pt modelId="{57453033-BB90-4759-827D-FDBC6DDA5E45}" type="pres">
      <dgm:prSet presAssocID="{40D6DB8F-56DE-4E78-9181-033AA5638BE1}" presName="rootComposite1" presStyleCnt="0"/>
      <dgm:spPr/>
    </dgm:pt>
    <dgm:pt modelId="{E4A19A9D-2FB6-4B45-8BE8-3DADA5C98015}" type="pres">
      <dgm:prSet presAssocID="{40D6DB8F-56DE-4E78-9181-033AA5638B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618D40-BAE0-4788-A602-EA4BC31AB05B}" type="pres">
      <dgm:prSet presAssocID="{40D6DB8F-56DE-4E78-9181-033AA5638BE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09ACF0E-259B-47DE-8980-B6D8D2608C12}" type="pres">
      <dgm:prSet presAssocID="{40D6DB8F-56DE-4E78-9181-033AA5638BE1}" presName="hierChild2" presStyleCnt="0"/>
      <dgm:spPr/>
    </dgm:pt>
    <dgm:pt modelId="{9453076D-2157-40B8-9085-2B2DF26207D1}" type="pres">
      <dgm:prSet presAssocID="{4E17DA77-B5C0-4AD0-9AB4-F519B4479D79}" presName="Name37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BE89D68B-256D-4450-BDE4-D1E8DD5B9EED}" type="pres">
      <dgm:prSet presAssocID="{B0723D70-048C-4673-B751-6928A385C31A}" presName="hierRoot2" presStyleCnt="0">
        <dgm:presLayoutVars>
          <dgm:hierBranch val="init"/>
        </dgm:presLayoutVars>
      </dgm:prSet>
      <dgm:spPr/>
    </dgm:pt>
    <dgm:pt modelId="{8EB633CC-BE21-4E09-A59F-F4FFDEFFE0E5}" type="pres">
      <dgm:prSet presAssocID="{B0723D70-048C-4673-B751-6928A385C31A}" presName="rootComposite" presStyleCnt="0"/>
      <dgm:spPr/>
    </dgm:pt>
    <dgm:pt modelId="{5C02C5A6-FE89-49AA-9928-BA463C733C25}" type="pres">
      <dgm:prSet presAssocID="{B0723D70-048C-4673-B751-6928A385C31A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B087DD-30ED-43E6-BE3C-A417D2237627}" type="pres">
      <dgm:prSet presAssocID="{B0723D70-048C-4673-B751-6928A385C31A}" presName="rootConnector" presStyleLbl="node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0A8DC19-AC24-43E6-80DF-3DF51F41F252}" type="pres">
      <dgm:prSet presAssocID="{B0723D70-048C-4673-B751-6928A385C31A}" presName="hierChild4" presStyleCnt="0"/>
      <dgm:spPr/>
    </dgm:pt>
    <dgm:pt modelId="{448EEAA7-5062-41D4-AF41-C03CC6FD72C5}" type="pres">
      <dgm:prSet presAssocID="{D72D476C-3836-4FEB-9314-08B74C3E6FF8}" presName="Name37" presStyleLbl="parChTrans1D3" presStyleIdx="0" presStyleCnt="15"/>
      <dgm:spPr/>
      <dgm:t>
        <a:bodyPr/>
        <a:lstStyle/>
        <a:p>
          <a:pPr latinLnBrk="1"/>
          <a:endParaRPr lang="ko-KR" altLang="en-US"/>
        </a:p>
      </dgm:t>
    </dgm:pt>
    <dgm:pt modelId="{992B5AB6-9DDF-4477-821B-47DD71F63C37}" type="pres">
      <dgm:prSet presAssocID="{3FEA83EC-230F-475E-801D-76750ADFA7DD}" presName="hierRoot2" presStyleCnt="0">
        <dgm:presLayoutVars>
          <dgm:hierBranch val="init"/>
        </dgm:presLayoutVars>
      </dgm:prSet>
      <dgm:spPr/>
    </dgm:pt>
    <dgm:pt modelId="{601BC69C-9DFA-4905-8DC5-BF273E7310AD}" type="pres">
      <dgm:prSet presAssocID="{3FEA83EC-230F-475E-801D-76750ADFA7DD}" presName="rootComposite" presStyleCnt="0"/>
      <dgm:spPr/>
    </dgm:pt>
    <dgm:pt modelId="{814AD22A-A089-4EB5-B8D0-C96DE05CF213}" type="pres">
      <dgm:prSet presAssocID="{3FEA83EC-230F-475E-801D-76750ADFA7DD}" presName="rootText" presStyleLbl="node3" presStyleIdx="0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02D1EC-30EF-4261-B81C-8907AEC3CCA8}" type="pres">
      <dgm:prSet presAssocID="{3FEA83EC-230F-475E-801D-76750ADFA7DD}" presName="rootConnector" presStyleLbl="node3" presStyleIdx="0" presStyleCnt="15"/>
      <dgm:spPr/>
      <dgm:t>
        <a:bodyPr/>
        <a:lstStyle/>
        <a:p>
          <a:pPr latinLnBrk="1"/>
          <a:endParaRPr lang="ko-KR" altLang="en-US"/>
        </a:p>
      </dgm:t>
    </dgm:pt>
    <dgm:pt modelId="{C5D3D481-DA57-40DB-8F83-4C0555CCC665}" type="pres">
      <dgm:prSet presAssocID="{3FEA83EC-230F-475E-801D-76750ADFA7DD}" presName="hierChild4" presStyleCnt="0"/>
      <dgm:spPr/>
    </dgm:pt>
    <dgm:pt modelId="{49EED9AA-5631-46D5-BED3-011B3721E41A}" type="pres">
      <dgm:prSet presAssocID="{3FEA83EC-230F-475E-801D-76750ADFA7DD}" presName="hierChild5" presStyleCnt="0"/>
      <dgm:spPr/>
    </dgm:pt>
    <dgm:pt modelId="{A704380D-CD57-426B-BE40-48A6A422BA8E}" type="pres">
      <dgm:prSet presAssocID="{274A2DCC-8F05-455E-99D1-213741C9E276}" presName="Name37" presStyleLbl="parChTrans1D3" presStyleIdx="1" presStyleCnt="15"/>
      <dgm:spPr/>
      <dgm:t>
        <a:bodyPr/>
        <a:lstStyle/>
        <a:p>
          <a:pPr latinLnBrk="1"/>
          <a:endParaRPr lang="ko-KR" altLang="en-US"/>
        </a:p>
      </dgm:t>
    </dgm:pt>
    <dgm:pt modelId="{B839ED7C-FB88-40A5-B1E9-D3F8D73B5CC1}" type="pres">
      <dgm:prSet presAssocID="{08A1B4AC-C112-45EE-9DA8-938D664E1053}" presName="hierRoot2" presStyleCnt="0">
        <dgm:presLayoutVars>
          <dgm:hierBranch val="init"/>
        </dgm:presLayoutVars>
      </dgm:prSet>
      <dgm:spPr/>
    </dgm:pt>
    <dgm:pt modelId="{5C440479-1CF8-4B19-9BF4-301268314B79}" type="pres">
      <dgm:prSet presAssocID="{08A1B4AC-C112-45EE-9DA8-938D664E1053}" presName="rootComposite" presStyleCnt="0"/>
      <dgm:spPr/>
    </dgm:pt>
    <dgm:pt modelId="{3F7C02E9-FF0B-4BB9-B09B-61FA845E0A9C}" type="pres">
      <dgm:prSet presAssocID="{08A1B4AC-C112-45EE-9DA8-938D664E1053}" presName="rootText" presStyleLbl="node3" presStyleIdx="1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75ECB2-017A-41D9-B18B-5B5486B3147A}" type="pres">
      <dgm:prSet presAssocID="{08A1B4AC-C112-45EE-9DA8-938D664E1053}" presName="rootConnector" presStyleLbl="node3" presStyleIdx="1" presStyleCnt="15"/>
      <dgm:spPr/>
      <dgm:t>
        <a:bodyPr/>
        <a:lstStyle/>
        <a:p>
          <a:pPr latinLnBrk="1"/>
          <a:endParaRPr lang="ko-KR" altLang="en-US"/>
        </a:p>
      </dgm:t>
    </dgm:pt>
    <dgm:pt modelId="{A97012CC-76DF-4842-8D73-B5602BF2E114}" type="pres">
      <dgm:prSet presAssocID="{08A1B4AC-C112-45EE-9DA8-938D664E1053}" presName="hierChild4" presStyleCnt="0"/>
      <dgm:spPr/>
    </dgm:pt>
    <dgm:pt modelId="{2DBF6095-2E5F-4ED9-A2DB-E009E6AB29CD}" type="pres">
      <dgm:prSet presAssocID="{08A1B4AC-C112-45EE-9DA8-938D664E1053}" presName="hierChild5" presStyleCnt="0"/>
      <dgm:spPr/>
    </dgm:pt>
    <dgm:pt modelId="{51355059-3E29-49FB-B80E-C15B1F296B18}" type="pres">
      <dgm:prSet presAssocID="{B0723D70-048C-4673-B751-6928A385C31A}" presName="hierChild5" presStyleCnt="0"/>
      <dgm:spPr/>
    </dgm:pt>
    <dgm:pt modelId="{FCE56694-7706-4FFA-8ECF-47538D4C780E}" type="pres">
      <dgm:prSet presAssocID="{53A39E9E-85E5-4CB3-9820-F49E698E4AFA}" presName="Name37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DC70BB71-6B55-41ED-84F1-177024419EAF}" type="pres">
      <dgm:prSet presAssocID="{EF38C8F1-45DB-456D-8BF8-8E78D805A192}" presName="hierRoot2" presStyleCnt="0">
        <dgm:presLayoutVars>
          <dgm:hierBranch val="init"/>
        </dgm:presLayoutVars>
      </dgm:prSet>
      <dgm:spPr/>
    </dgm:pt>
    <dgm:pt modelId="{E71419C9-A2E5-4251-886E-B0EC3A06F5C5}" type="pres">
      <dgm:prSet presAssocID="{EF38C8F1-45DB-456D-8BF8-8E78D805A192}" presName="rootComposite" presStyleCnt="0"/>
      <dgm:spPr/>
    </dgm:pt>
    <dgm:pt modelId="{6E61E6C5-C9DE-4B72-8E4B-F41FFAD5962B}" type="pres">
      <dgm:prSet presAssocID="{EF38C8F1-45DB-456D-8BF8-8E78D805A192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E6AFC5-F0A6-4844-B934-68F53481841B}" type="pres">
      <dgm:prSet presAssocID="{EF38C8F1-45DB-456D-8BF8-8E78D805A192}" presName="rootConnector" presStyleLbl="node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B07A5371-4773-45CB-BC42-D6E6142CF960}" type="pres">
      <dgm:prSet presAssocID="{EF38C8F1-45DB-456D-8BF8-8E78D805A192}" presName="hierChild4" presStyleCnt="0"/>
      <dgm:spPr/>
    </dgm:pt>
    <dgm:pt modelId="{D5225CC7-154B-446B-9D46-D70FBD6417FD}" type="pres">
      <dgm:prSet presAssocID="{571F4380-5DDE-4DA4-A7DB-D7DDFA47840E}" presName="Name37" presStyleLbl="parChTrans1D3" presStyleIdx="2" presStyleCnt="15"/>
      <dgm:spPr/>
      <dgm:t>
        <a:bodyPr/>
        <a:lstStyle/>
        <a:p>
          <a:pPr latinLnBrk="1"/>
          <a:endParaRPr lang="ko-KR" altLang="en-US"/>
        </a:p>
      </dgm:t>
    </dgm:pt>
    <dgm:pt modelId="{0A99ECEF-AC86-48CE-B981-31097DCA5042}" type="pres">
      <dgm:prSet presAssocID="{B5017886-E723-4BE5-BDE2-C4772A118A5A}" presName="hierRoot2" presStyleCnt="0">
        <dgm:presLayoutVars>
          <dgm:hierBranch val="init"/>
        </dgm:presLayoutVars>
      </dgm:prSet>
      <dgm:spPr/>
    </dgm:pt>
    <dgm:pt modelId="{48CCEE68-5C45-4D1B-84D3-3854EE9AA045}" type="pres">
      <dgm:prSet presAssocID="{B5017886-E723-4BE5-BDE2-C4772A118A5A}" presName="rootComposite" presStyleCnt="0"/>
      <dgm:spPr/>
    </dgm:pt>
    <dgm:pt modelId="{C9F7223E-4E55-4B9A-BCBE-F46945F660C8}" type="pres">
      <dgm:prSet presAssocID="{B5017886-E723-4BE5-BDE2-C4772A118A5A}" presName="rootText" presStyleLbl="node3" presStyleIdx="2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A08787-BC7F-4A03-A078-01CAF05C5C6A}" type="pres">
      <dgm:prSet presAssocID="{B5017886-E723-4BE5-BDE2-C4772A118A5A}" presName="rootConnector" presStyleLbl="node3" presStyleIdx="2" presStyleCnt="15"/>
      <dgm:spPr/>
      <dgm:t>
        <a:bodyPr/>
        <a:lstStyle/>
        <a:p>
          <a:pPr latinLnBrk="1"/>
          <a:endParaRPr lang="ko-KR" altLang="en-US"/>
        </a:p>
      </dgm:t>
    </dgm:pt>
    <dgm:pt modelId="{23C13F25-62E0-4A05-899D-C0E491D97F1E}" type="pres">
      <dgm:prSet presAssocID="{B5017886-E723-4BE5-BDE2-C4772A118A5A}" presName="hierChild4" presStyleCnt="0"/>
      <dgm:spPr/>
    </dgm:pt>
    <dgm:pt modelId="{B041B4E5-1BC2-4264-9D18-D53D705F285C}" type="pres">
      <dgm:prSet presAssocID="{B5017886-E723-4BE5-BDE2-C4772A118A5A}" presName="hierChild5" presStyleCnt="0"/>
      <dgm:spPr/>
    </dgm:pt>
    <dgm:pt modelId="{3AA8385B-9209-4E54-96A9-5CDBFC597495}" type="pres">
      <dgm:prSet presAssocID="{387AAE53-4920-49ED-9CE0-74474D5F19F2}" presName="Name37" presStyleLbl="parChTrans1D3" presStyleIdx="3" presStyleCnt="15"/>
      <dgm:spPr/>
      <dgm:t>
        <a:bodyPr/>
        <a:lstStyle/>
        <a:p>
          <a:pPr latinLnBrk="1"/>
          <a:endParaRPr lang="ko-KR" altLang="en-US"/>
        </a:p>
      </dgm:t>
    </dgm:pt>
    <dgm:pt modelId="{F110771C-1F78-46AE-8A77-40DE87AEF758}" type="pres">
      <dgm:prSet presAssocID="{8E236E10-2EDC-4B7D-98AD-A36606186774}" presName="hierRoot2" presStyleCnt="0">
        <dgm:presLayoutVars>
          <dgm:hierBranch val="init"/>
        </dgm:presLayoutVars>
      </dgm:prSet>
      <dgm:spPr/>
    </dgm:pt>
    <dgm:pt modelId="{02269FF4-D8B1-4216-B397-7EEC4E8304DB}" type="pres">
      <dgm:prSet presAssocID="{8E236E10-2EDC-4B7D-98AD-A36606186774}" presName="rootComposite" presStyleCnt="0"/>
      <dgm:spPr/>
    </dgm:pt>
    <dgm:pt modelId="{6A7783C8-ADEA-442D-8657-1CE8283082D3}" type="pres">
      <dgm:prSet presAssocID="{8E236E10-2EDC-4B7D-98AD-A36606186774}" presName="rootText" presStyleLbl="node3" presStyleIdx="3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2DA71A-62C9-466D-A35D-5243689704FE}" type="pres">
      <dgm:prSet presAssocID="{8E236E10-2EDC-4B7D-98AD-A36606186774}" presName="rootConnector" presStyleLbl="node3" presStyleIdx="3" presStyleCnt="15"/>
      <dgm:spPr/>
      <dgm:t>
        <a:bodyPr/>
        <a:lstStyle/>
        <a:p>
          <a:pPr latinLnBrk="1"/>
          <a:endParaRPr lang="ko-KR" altLang="en-US"/>
        </a:p>
      </dgm:t>
    </dgm:pt>
    <dgm:pt modelId="{623C3448-7CDD-4DF1-A28B-ADB337BDF2C1}" type="pres">
      <dgm:prSet presAssocID="{8E236E10-2EDC-4B7D-98AD-A36606186774}" presName="hierChild4" presStyleCnt="0"/>
      <dgm:spPr/>
    </dgm:pt>
    <dgm:pt modelId="{A9B4D172-3830-48BE-953D-A887A573B1F8}" type="pres">
      <dgm:prSet presAssocID="{8E236E10-2EDC-4B7D-98AD-A36606186774}" presName="hierChild5" presStyleCnt="0"/>
      <dgm:spPr/>
    </dgm:pt>
    <dgm:pt modelId="{08345DB6-F0EC-49F1-BBDD-83A89701FAC0}" type="pres">
      <dgm:prSet presAssocID="{70B4D18D-951C-46CA-B43F-0465F28380CB}" presName="Name37" presStyleLbl="parChTrans1D3" presStyleIdx="4" presStyleCnt="15"/>
      <dgm:spPr/>
      <dgm:t>
        <a:bodyPr/>
        <a:lstStyle/>
        <a:p>
          <a:pPr latinLnBrk="1"/>
          <a:endParaRPr lang="ko-KR" altLang="en-US"/>
        </a:p>
      </dgm:t>
    </dgm:pt>
    <dgm:pt modelId="{4A205129-93C0-41F8-B68D-A46905814A09}" type="pres">
      <dgm:prSet presAssocID="{8AF2168F-B216-4C63-8F2E-2DB668F8541D}" presName="hierRoot2" presStyleCnt="0">
        <dgm:presLayoutVars>
          <dgm:hierBranch val="init"/>
        </dgm:presLayoutVars>
      </dgm:prSet>
      <dgm:spPr/>
    </dgm:pt>
    <dgm:pt modelId="{45F1E930-2C4F-4B4E-A5B1-72120946CDAA}" type="pres">
      <dgm:prSet presAssocID="{8AF2168F-B216-4C63-8F2E-2DB668F8541D}" presName="rootComposite" presStyleCnt="0"/>
      <dgm:spPr/>
    </dgm:pt>
    <dgm:pt modelId="{0D7B6E19-F3BD-4C4E-B7E0-CC29DA2F0AEA}" type="pres">
      <dgm:prSet presAssocID="{8AF2168F-B216-4C63-8F2E-2DB668F8541D}" presName="rootText" presStyleLbl="node3" presStyleIdx="4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AA8EF1-4148-4ECA-A34D-CC934F64B8F4}" type="pres">
      <dgm:prSet presAssocID="{8AF2168F-B216-4C63-8F2E-2DB668F8541D}" presName="rootConnector" presStyleLbl="node3" presStyleIdx="4" presStyleCnt="15"/>
      <dgm:spPr/>
      <dgm:t>
        <a:bodyPr/>
        <a:lstStyle/>
        <a:p>
          <a:pPr latinLnBrk="1"/>
          <a:endParaRPr lang="ko-KR" altLang="en-US"/>
        </a:p>
      </dgm:t>
    </dgm:pt>
    <dgm:pt modelId="{1F132E3F-1010-496E-9B93-B686ACF2E6C6}" type="pres">
      <dgm:prSet presAssocID="{8AF2168F-B216-4C63-8F2E-2DB668F8541D}" presName="hierChild4" presStyleCnt="0"/>
      <dgm:spPr/>
    </dgm:pt>
    <dgm:pt modelId="{D9F22494-1F92-49EE-BAD6-7551C9FCF176}" type="pres">
      <dgm:prSet presAssocID="{8AF2168F-B216-4C63-8F2E-2DB668F8541D}" presName="hierChild5" presStyleCnt="0"/>
      <dgm:spPr/>
    </dgm:pt>
    <dgm:pt modelId="{DA48B63B-8B2F-4EB9-A6C9-19FF00043AFF}" type="pres">
      <dgm:prSet presAssocID="{C1ED5A74-AF7B-4341-8852-29AD3D5CCEBA}" presName="Name37" presStyleLbl="parChTrans1D3" presStyleIdx="5" presStyleCnt="15"/>
      <dgm:spPr/>
      <dgm:t>
        <a:bodyPr/>
        <a:lstStyle/>
        <a:p>
          <a:pPr latinLnBrk="1"/>
          <a:endParaRPr lang="ko-KR" altLang="en-US"/>
        </a:p>
      </dgm:t>
    </dgm:pt>
    <dgm:pt modelId="{B311CF90-2B30-4A1B-BA33-BF5D3B8EE3E2}" type="pres">
      <dgm:prSet presAssocID="{E1127409-516E-44CE-AAFE-BCC602213F2B}" presName="hierRoot2" presStyleCnt="0">
        <dgm:presLayoutVars>
          <dgm:hierBranch val="init"/>
        </dgm:presLayoutVars>
      </dgm:prSet>
      <dgm:spPr/>
    </dgm:pt>
    <dgm:pt modelId="{9E49F280-6B0D-4696-8D90-E3D2B9ABCF53}" type="pres">
      <dgm:prSet presAssocID="{E1127409-516E-44CE-AAFE-BCC602213F2B}" presName="rootComposite" presStyleCnt="0"/>
      <dgm:spPr/>
    </dgm:pt>
    <dgm:pt modelId="{9F921EE6-509A-4A8B-A05A-E6E737A05129}" type="pres">
      <dgm:prSet presAssocID="{E1127409-516E-44CE-AAFE-BCC602213F2B}" presName="rootText" presStyleLbl="node3" presStyleIdx="5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1DD6A9-B75D-40BA-93F9-74BE8F4380D8}" type="pres">
      <dgm:prSet presAssocID="{E1127409-516E-44CE-AAFE-BCC602213F2B}" presName="rootConnector" presStyleLbl="node3" presStyleIdx="5" presStyleCnt="15"/>
      <dgm:spPr/>
      <dgm:t>
        <a:bodyPr/>
        <a:lstStyle/>
        <a:p>
          <a:pPr latinLnBrk="1"/>
          <a:endParaRPr lang="ko-KR" altLang="en-US"/>
        </a:p>
      </dgm:t>
    </dgm:pt>
    <dgm:pt modelId="{ECB595D9-D77D-492C-B3B3-205CDEF6BB54}" type="pres">
      <dgm:prSet presAssocID="{E1127409-516E-44CE-AAFE-BCC602213F2B}" presName="hierChild4" presStyleCnt="0"/>
      <dgm:spPr/>
    </dgm:pt>
    <dgm:pt modelId="{517E45EC-58CD-41F7-A4CE-24829E43A833}" type="pres">
      <dgm:prSet presAssocID="{E1127409-516E-44CE-AAFE-BCC602213F2B}" presName="hierChild5" presStyleCnt="0"/>
      <dgm:spPr/>
    </dgm:pt>
    <dgm:pt modelId="{2F9BC25D-6EFC-44CA-90A3-DFA90B8ECD0D}" type="pres">
      <dgm:prSet presAssocID="{1C4A7B53-2B80-45E3-B90A-520870CA46C8}" presName="Name37" presStyleLbl="parChTrans1D3" presStyleIdx="6" presStyleCnt="15"/>
      <dgm:spPr/>
      <dgm:t>
        <a:bodyPr/>
        <a:lstStyle/>
        <a:p>
          <a:pPr latinLnBrk="1"/>
          <a:endParaRPr lang="ko-KR" altLang="en-US"/>
        </a:p>
      </dgm:t>
    </dgm:pt>
    <dgm:pt modelId="{FC37406E-06F5-4AD6-A770-BA51ED442DE4}" type="pres">
      <dgm:prSet presAssocID="{1257CE4F-32FB-43D4-83F8-AE05A7721979}" presName="hierRoot2" presStyleCnt="0">
        <dgm:presLayoutVars>
          <dgm:hierBranch val="init"/>
        </dgm:presLayoutVars>
      </dgm:prSet>
      <dgm:spPr/>
    </dgm:pt>
    <dgm:pt modelId="{F6E2E337-A181-40C8-97FA-E4C9C189B259}" type="pres">
      <dgm:prSet presAssocID="{1257CE4F-32FB-43D4-83F8-AE05A7721979}" presName="rootComposite" presStyleCnt="0"/>
      <dgm:spPr/>
    </dgm:pt>
    <dgm:pt modelId="{9AE8C361-9850-4426-9C7A-DDA0EF0103DB}" type="pres">
      <dgm:prSet presAssocID="{1257CE4F-32FB-43D4-83F8-AE05A7721979}" presName="rootText" presStyleLbl="node3" presStyleIdx="6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3004A7-8DA0-4810-A2DE-65709DB9F9E2}" type="pres">
      <dgm:prSet presAssocID="{1257CE4F-32FB-43D4-83F8-AE05A7721979}" presName="rootConnector" presStyleLbl="node3" presStyleIdx="6" presStyleCnt="15"/>
      <dgm:spPr/>
      <dgm:t>
        <a:bodyPr/>
        <a:lstStyle/>
        <a:p>
          <a:pPr latinLnBrk="1"/>
          <a:endParaRPr lang="ko-KR" altLang="en-US"/>
        </a:p>
      </dgm:t>
    </dgm:pt>
    <dgm:pt modelId="{9D0A744A-F86A-41EF-A782-614E95F323F9}" type="pres">
      <dgm:prSet presAssocID="{1257CE4F-32FB-43D4-83F8-AE05A7721979}" presName="hierChild4" presStyleCnt="0"/>
      <dgm:spPr/>
    </dgm:pt>
    <dgm:pt modelId="{CE359E38-F18F-4E95-B4E5-E4EAE71E7FD7}" type="pres">
      <dgm:prSet presAssocID="{1257CE4F-32FB-43D4-83F8-AE05A7721979}" presName="hierChild5" presStyleCnt="0"/>
      <dgm:spPr/>
    </dgm:pt>
    <dgm:pt modelId="{26CCC3C8-24F2-4E1E-9A52-E2A26133D7E5}" type="pres">
      <dgm:prSet presAssocID="{EF38C8F1-45DB-456D-8BF8-8E78D805A192}" presName="hierChild5" presStyleCnt="0"/>
      <dgm:spPr/>
    </dgm:pt>
    <dgm:pt modelId="{3259F60F-B664-462E-BCFB-DEEE3A497746}" type="pres">
      <dgm:prSet presAssocID="{15EA1BED-3027-4E1D-8C83-5ED470EE109F}" presName="Name37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155951AA-903A-475C-BC07-8F21D0F05A49}" type="pres">
      <dgm:prSet presAssocID="{EFA24850-322E-495D-9395-92C98812CDDD}" presName="hierRoot2" presStyleCnt="0">
        <dgm:presLayoutVars>
          <dgm:hierBranch val="init"/>
        </dgm:presLayoutVars>
      </dgm:prSet>
      <dgm:spPr/>
    </dgm:pt>
    <dgm:pt modelId="{057EBF39-9CB8-46B7-9F80-07D351F7D0C9}" type="pres">
      <dgm:prSet presAssocID="{EFA24850-322E-495D-9395-92C98812CDDD}" presName="rootComposite" presStyleCnt="0"/>
      <dgm:spPr/>
    </dgm:pt>
    <dgm:pt modelId="{A337BB6E-5F73-493A-B5FE-1ACA07A23940}" type="pres">
      <dgm:prSet presAssocID="{EFA24850-322E-495D-9395-92C98812CDDD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86BF02-BE8B-4200-98AD-1CD13AA8171E}" type="pres">
      <dgm:prSet presAssocID="{EFA24850-322E-495D-9395-92C98812CDDD}" presName="rootConnector" presStyleLbl="node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A12AA6C7-5463-445F-9712-F0FF931AF71D}" type="pres">
      <dgm:prSet presAssocID="{EFA24850-322E-495D-9395-92C98812CDDD}" presName="hierChild4" presStyleCnt="0"/>
      <dgm:spPr/>
    </dgm:pt>
    <dgm:pt modelId="{B8BBCC5F-E6DB-478A-9CA6-A6E833C30CFE}" type="pres">
      <dgm:prSet presAssocID="{899E05B1-203B-47E7-AB40-077C5D47B600}" presName="Name37" presStyleLbl="parChTrans1D3" presStyleIdx="7" presStyleCnt="15"/>
      <dgm:spPr/>
      <dgm:t>
        <a:bodyPr/>
        <a:lstStyle/>
        <a:p>
          <a:pPr latinLnBrk="1"/>
          <a:endParaRPr lang="ko-KR" altLang="en-US"/>
        </a:p>
      </dgm:t>
    </dgm:pt>
    <dgm:pt modelId="{9C149D8C-EC87-4648-B991-40746DDBFC93}" type="pres">
      <dgm:prSet presAssocID="{62687D93-F7F9-4400-AF1A-0B7A25B9510A}" presName="hierRoot2" presStyleCnt="0">
        <dgm:presLayoutVars>
          <dgm:hierBranch val="init"/>
        </dgm:presLayoutVars>
      </dgm:prSet>
      <dgm:spPr/>
    </dgm:pt>
    <dgm:pt modelId="{E3B87FA5-62DF-468D-82D6-004743D27463}" type="pres">
      <dgm:prSet presAssocID="{62687D93-F7F9-4400-AF1A-0B7A25B9510A}" presName="rootComposite" presStyleCnt="0"/>
      <dgm:spPr/>
    </dgm:pt>
    <dgm:pt modelId="{63198F5B-8BF0-46B2-948B-203E77C7AD20}" type="pres">
      <dgm:prSet presAssocID="{62687D93-F7F9-4400-AF1A-0B7A25B9510A}" presName="rootText" presStyleLbl="node3" presStyleIdx="7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7F4EAD-4D6E-4D59-B5BC-D2AA8AC3544B}" type="pres">
      <dgm:prSet presAssocID="{62687D93-F7F9-4400-AF1A-0B7A25B9510A}" presName="rootConnector" presStyleLbl="node3" presStyleIdx="7" presStyleCnt="15"/>
      <dgm:spPr/>
      <dgm:t>
        <a:bodyPr/>
        <a:lstStyle/>
        <a:p>
          <a:pPr latinLnBrk="1"/>
          <a:endParaRPr lang="ko-KR" altLang="en-US"/>
        </a:p>
      </dgm:t>
    </dgm:pt>
    <dgm:pt modelId="{E0F43418-48F2-4073-AC35-ACC9A4EA3C68}" type="pres">
      <dgm:prSet presAssocID="{62687D93-F7F9-4400-AF1A-0B7A25B9510A}" presName="hierChild4" presStyleCnt="0"/>
      <dgm:spPr/>
    </dgm:pt>
    <dgm:pt modelId="{ACF8D8AD-EF97-433F-982C-CB1E27A957E6}" type="pres">
      <dgm:prSet presAssocID="{62687D93-F7F9-4400-AF1A-0B7A25B9510A}" presName="hierChild5" presStyleCnt="0"/>
      <dgm:spPr/>
    </dgm:pt>
    <dgm:pt modelId="{478FB1A6-6515-4FCA-B9BB-D7EAE04BD896}" type="pres">
      <dgm:prSet presAssocID="{EFA24850-322E-495D-9395-92C98812CDDD}" presName="hierChild5" presStyleCnt="0"/>
      <dgm:spPr/>
    </dgm:pt>
    <dgm:pt modelId="{508C0E9B-74C9-4F01-8470-5093211EC64F}" type="pres">
      <dgm:prSet presAssocID="{10B21867-4D8C-4C4F-ADAF-D29D2185D5A1}" presName="Name37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CB218419-C7D2-448C-9B7E-59C7FC4B9BFB}" type="pres">
      <dgm:prSet presAssocID="{A5554082-0CE5-4B80-89DF-624DD77B1B2B}" presName="hierRoot2" presStyleCnt="0">
        <dgm:presLayoutVars>
          <dgm:hierBranch val="init"/>
        </dgm:presLayoutVars>
      </dgm:prSet>
      <dgm:spPr/>
    </dgm:pt>
    <dgm:pt modelId="{47CA5F9E-2D6D-4639-A9AB-3505B36AB0E7}" type="pres">
      <dgm:prSet presAssocID="{A5554082-0CE5-4B80-89DF-624DD77B1B2B}" presName="rootComposite" presStyleCnt="0"/>
      <dgm:spPr/>
    </dgm:pt>
    <dgm:pt modelId="{B2EF327E-41DB-4176-B254-04B47A1A4E02}" type="pres">
      <dgm:prSet presAssocID="{A5554082-0CE5-4B80-89DF-624DD77B1B2B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AD9106-9994-4EF8-87A9-B8F6CEEEB73C}" type="pres">
      <dgm:prSet presAssocID="{A5554082-0CE5-4B80-89DF-624DD77B1B2B}" presName="rootConnector" presStyleLbl="node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744E33DD-920E-488B-900B-31FD00611515}" type="pres">
      <dgm:prSet presAssocID="{A5554082-0CE5-4B80-89DF-624DD77B1B2B}" presName="hierChild4" presStyleCnt="0"/>
      <dgm:spPr/>
    </dgm:pt>
    <dgm:pt modelId="{2D8F89E7-7FBA-4188-9F18-3C7D304A11CB}" type="pres">
      <dgm:prSet presAssocID="{EF72B53A-1687-45E8-8395-B0895601234C}" presName="Name37" presStyleLbl="parChTrans1D3" presStyleIdx="8" presStyleCnt="15"/>
      <dgm:spPr/>
      <dgm:t>
        <a:bodyPr/>
        <a:lstStyle/>
        <a:p>
          <a:pPr latinLnBrk="1"/>
          <a:endParaRPr lang="ko-KR" altLang="en-US"/>
        </a:p>
      </dgm:t>
    </dgm:pt>
    <dgm:pt modelId="{D6643F07-41DB-4CE6-83B6-A21B0EFE1AF6}" type="pres">
      <dgm:prSet presAssocID="{24891078-E1AF-4CEE-A99C-29F34978EADF}" presName="hierRoot2" presStyleCnt="0">
        <dgm:presLayoutVars>
          <dgm:hierBranch val="init"/>
        </dgm:presLayoutVars>
      </dgm:prSet>
      <dgm:spPr/>
    </dgm:pt>
    <dgm:pt modelId="{381608F1-5897-4FD6-8758-4AD84511A2B1}" type="pres">
      <dgm:prSet presAssocID="{24891078-E1AF-4CEE-A99C-29F34978EADF}" presName="rootComposite" presStyleCnt="0"/>
      <dgm:spPr/>
    </dgm:pt>
    <dgm:pt modelId="{71B1C785-8DA7-4762-988C-559A6FAA34EF}" type="pres">
      <dgm:prSet presAssocID="{24891078-E1AF-4CEE-A99C-29F34978EADF}" presName="rootText" presStyleLbl="node3" presStyleIdx="8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EE9865-D993-4210-A88E-1EDB07E29C8E}" type="pres">
      <dgm:prSet presAssocID="{24891078-E1AF-4CEE-A99C-29F34978EADF}" presName="rootConnector" presStyleLbl="node3" presStyleIdx="8" presStyleCnt="15"/>
      <dgm:spPr/>
      <dgm:t>
        <a:bodyPr/>
        <a:lstStyle/>
        <a:p>
          <a:pPr latinLnBrk="1"/>
          <a:endParaRPr lang="ko-KR" altLang="en-US"/>
        </a:p>
      </dgm:t>
    </dgm:pt>
    <dgm:pt modelId="{6CEA8E4B-C45A-40CC-BC96-DF0FCAD0E813}" type="pres">
      <dgm:prSet presAssocID="{24891078-E1AF-4CEE-A99C-29F34978EADF}" presName="hierChild4" presStyleCnt="0"/>
      <dgm:spPr/>
    </dgm:pt>
    <dgm:pt modelId="{EF1D677E-E811-42BB-90C4-66670FA84A1D}" type="pres">
      <dgm:prSet presAssocID="{24891078-E1AF-4CEE-A99C-29F34978EADF}" presName="hierChild5" presStyleCnt="0"/>
      <dgm:spPr/>
    </dgm:pt>
    <dgm:pt modelId="{27E5BBD2-187F-4715-A741-C5C4FB27E454}" type="pres">
      <dgm:prSet presAssocID="{82D87C5B-BCEB-46C4-808B-391E92207B3B}" presName="Name37" presStyleLbl="parChTrans1D3" presStyleIdx="9" presStyleCnt="15"/>
      <dgm:spPr/>
      <dgm:t>
        <a:bodyPr/>
        <a:lstStyle/>
        <a:p>
          <a:pPr latinLnBrk="1"/>
          <a:endParaRPr lang="ko-KR" altLang="en-US"/>
        </a:p>
      </dgm:t>
    </dgm:pt>
    <dgm:pt modelId="{153EE2BF-9DA6-41B9-926B-CED505BF26D5}" type="pres">
      <dgm:prSet presAssocID="{DE48DD54-CAC9-493F-AA93-3A11292F1EBD}" presName="hierRoot2" presStyleCnt="0">
        <dgm:presLayoutVars>
          <dgm:hierBranch val="init"/>
        </dgm:presLayoutVars>
      </dgm:prSet>
      <dgm:spPr/>
    </dgm:pt>
    <dgm:pt modelId="{00BBFA7E-2A57-417E-AD92-63F111A42E58}" type="pres">
      <dgm:prSet presAssocID="{DE48DD54-CAC9-493F-AA93-3A11292F1EBD}" presName="rootComposite" presStyleCnt="0"/>
      <dgm:spPr/>
    </dgm:pt>
    <dgm:pt modelId="{5E7716D8-B86D-4E5F-8CD8-26F46318E149}" type="pres">
      <dgm:prSet presAssocID="{DE48DD54-CAC9-493F-AA93-3A11292F1EBD}" presName="rootText" presStyleLbl="node3" presStyleIdx="9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349A8D-BAC6-42A3-9F57-2709236C33A6}" type="pres">
      <dgm:prSet presAssocID="{DE48DD54-CAC9-493F-AA93-3A11292F1EBD}" presName="rootConnector" presStyleLbl="node3" presStyleIdx="9" presStyleCnt="15"/>
      <dgm:spPr/>
      <dgm:t>
        <a:bodyPr/>
        <a:lstStyle/>
        <a:p>
          <a:pPr latinLnBrk="1"/>
          <a:endParaRPr lang="ko-KR" altLang="en-US"/>
        </a:p>
      </dgm:t>
    </dgm:pt>
    <dgm:pt modelId="{7F5447F0-6AE7-459E-B646-6A63B481F909}" type="pres">
      <dgm:prSet presAssocID="{DE48DD54-CAC9-493F-AA93-3A11292F1EBD}" presName="hierChild4" presStyleCnt="0"/>
      <dgm:spPr/>
    </dgm:pt>
    <dgm:pt modelId="{4220D2B8-7FB2-4AF3-81D8-356ECB719164}" type="pres">
      <dgm:prSet presAssocID="{DE48DD54-CAC9-493F-AA93-3A11292F1EBD}" presName="hierChild5" presStyleCnt="0"/>
      <dgm:spPr/>
    </dgm:pt>
    <dgm:pt modelId="{B69F3F2A-6323-498E-921A-28AC8A088FFB}" type="pres">
      <dgm:prSet presAssocID="{73F3CA74-6435-47AE-A9B5-D648B0F46CCE}" presName="Name37" presStyleLbl="parChTrans1D3" presStyleIdx="10" presStyleCnt="15"/>
      <dgm:spPr/>
      <dgm:t>
        <a:bodyPr/>
        <a:lstStyle/>
        <a:p>
          <a:pPr latinLnBrk="1"/>
          <a:endParaRPr lang="ko-KR" altLang="en-US"/>
        </a:p>
      </dgm:t>
    </dgm:pt>
    <dgm:pt modelId="{BE1AA57C-AF13-41A5-B58F-D6EFE23ABDEA}" type="pres">
      <dgm:prSet presAssocID="{4969CA2B-80E6-4DBD-9E0C-DD7391DF7B17}" presName="hierRoot2" presStyleCnt="0">
        <dgm:presLayoutVars>
          <dgm:hierBranch val="init"/>
        </dgm:presLayoutVars>
      </dgm:prSet>
      <dgm:spPr/>
    </dgm:pt>
    <dgm:pt modelId="{E38768E5-F551-4BF2-886E-4CC5A96D28C4}" type="pres">
      <dgm:prSet presAssocID="{4969CA2B-80E6-4DBD-9E0C-DD7391DF7B17}" presName="rootComposite" presStyleCnt="0"/>
      <dgm:spPr/>
    </dgm:pt>
    <dgm:pt modelId="{5716A842-9E25-4B07-B6A6-8A0F6492E7F6}" type="pres">
      <dgm:prSet presAssocID="{4969CA2B-80E6-4DBD-9E0C-DD7391DF7B17}" presName="rootText" presStyleLbl="node3" presStyleIdx="10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520960-E12F-4299-9670-788C50C57017}" type="pres">
      <dgm:prSet presAssocID="{4969CA2B-80E6-4DBD-9E0C-DD7391DF7B17}" presName="rootConnector" presStyleLbl="node3" presStyleIdx="10" presStyleCnt="15"/>
      <dgm:spPr/>
      <dgm:t>
        <a:bodyPr/>
        <a:lstStyle/>
        <a:p>
          <a:pPr latinLnBrk="1"/>
          <a:endParaRPr lang="ko-KR" altLang="en-US"/>
        </a:p>
      </dgm:t>
    </dgm:pt>
    <dgm:pt modelId="{7A66CE57-DCA6-4CA1-B1DB-5FE93D7984C0}" type="pres">
      <dgm:prSet presAssocID="{4969CA2B-80E6-4DBD-9E0C-DD7391DF7B17}" presName="hierChild4" presStyleCnt="0"/>
      <dgm:spPr/>
    </dgm:pt>
    <dgm:pt modelId="{D0F9218D-0610-41E5-B46D-E6C4BD64AD91}" type="pres">
      <dgm:prSet presAssocID="{4969CA2B-80E6-4DBD-9E0C-DD7391DF7B17}" presName="hierChild5" presStyleCnt="0"/>
      <dgm:spPr/>
    </dgm:pt>
    <dgm:pt modelId="{2370AB89-2AB0-4128-B8C3-1203390CA52A}" type="pres">
      <dgm:prSet presAssocID="{A5554082-0CE5-4B80-89DF-624DD77B1B2B}" presName="hierChild5" presStyleCnt="0"/>
      <dgm:spPr/>
    </dgm:pt>
    <dgm:pt modelId="{CCFD3F4D-C33B-4E10-BA31-8EC9839DFDF9}" type="pres">
      <dgm:prSet presAssocID="{82BEC889-98B2-4203-BBE4-537E139CEBC1}" presName="Name37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B243CCA8-FB83-483C-B838-112E439D7C64}" type="pres">
      <dgm:prSet presAssocID="{7FFA230C-9A09-47A0-AE52-28E4D2180FB4}" presName="hierRoot2" presStyleCnt="0">
        <dgm:presLayoutVars>
          <dgm:hierBranch val="init"/>
        </dgm:presLayoutVars>
      </dgm:prSet>
      <dgm:spPr/>
    </dgm:pt>
    <dgm:pt modelId="{AE61A15D-9FFE-4FBE-B6C8-0AA738019F7A}" type="pres">
      <dgm:prSet presAssocID="{7FFA230C-9A09-47A0-AE52-28E4D2180FB4}" presName="rootComposite" presStyleCnt="0"/>
      <dgm:spPr/>
    </dgm:pt>
    <dgm:pt modelId="{6B6EE089-18DF-4226-BA19-066201B89ECD}" type="pres">
      <dgm:prSet presAssocID="{7FFA230C-9A09-47A0-AE52-28E4D2180FB4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C45C20-32C8-48CB-BE85-87493988A4A8}" type="pres">
      <dgm:prSet presAssocID="{7FFA230C-9A09-47A0-AE52-28E4D2180FB4}" presName="rootConnector" presStyleLbl="node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71B67429-E3C3-49BC-8765-6802EE3490BE}" type="pres">
      <dgm:prSet presAssocID="{7FFA230C-9A09-47A0-AE52-28E4D2180FB4}" presName="hierChild4" presStyleCnt="0"/>
      <dgm:spPr/>
    </dgm:pt>
    <dgm:pt modelId="{2C8EE9D0-EEE1-4A15-A17B-5C76D91A77B6}" type="pres">
      <dgm:prSet presAssocID="{3EADE617-823B-4E4F-BB9C-85BD4EB80BD8}" presName="Name37" presStyleLbl="parChTrans1D3" presStyleIdx="11" presStyleCnt="15"/>
      <dgm:spPr/>
      <dgm:t>
        <a:bodyPr/>
        <a:lstStyle/>
        <a:p>
          <a:pPr latinLnBrk="1"/>
          <a:endParaRPr lang="ko-KR" altLang="en-US"/>
        </a:p>
      </dgm:t>
    </dgm:pt>
    <dgm:pt modelId="{43AB4957-9DF9-4A5C-829C-97DFCA28E5B1}" type="pres">
      <dgm:prSet presAssocID="{430AF96D-99A9-47B3-960E-30B0DE7EBAE1}" presName="hierRoot2" presStyleCnt="0">
        <dgm:presLayoutVars>
          <dgm:hierBranch val="init"/>
        </dgm:presLayoutVars>
      </dgm:prSet>
      <dgm:spPr/>
    </dgm:pt>
    <dgm:pt modelId="{AF8285F2-2878-4C7A-9551-D77473D1B1D0}" type="pres">
      <dgm:prSet presAssocID="{430AF96D-99A9-47B3-960E-30B0DE7EBAE1}" presName="rootComposite" presStyleCnt="0"/>
      <dgm:spPr/>
    </dgm:pt>
    <dgm:pt modelId="{7733A63B-22E6-45B2-88CE-3BCB86095B93}" type="pres">
      <dgm:prSet presAssocID="{430AF96D-99A9-47B3-960E-30B0DE7EBAE1}" presName="rootText" presStyleLbl="node3" presStyleIdx="11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E349CC-3093-45BE-BFD8-D92A63F9AC5C}" type="pres">
      <dgm:prSet presAssocID="{430AF96D-99A9-47B3-960E-30B0DE7EBAE1}" presName="rootConnector" presStyleLbl="node3" presStyleIdx="11" presStyleCnt="15"/>
      <dgm:spPr/>
      <dgm:t>
        <a:bodyPr/>
        <a:lstStyle/>
        <a:p>
          <a:pPr latinLnBrk="1"/>
          <a:endParaRPr lang="ko-KR" altLang="en-US"/>
        </a:p>
      </dgm:t>
    </dgm:pt>
    <dgm:pt modelId="{0DA539BE-282F-4F87-9EDB-E9839BBE4D4B}" type="pres">
      <dgm:prSet presAssocID="{430AF96D-99A9-47B3-960E-30B0DE7EBAE1}" presName="hierChild4" presStyleCnt="0"/>
      <dgm:spPr/>
    </dgm:pt>
    <dgm:pt modelId="{7141A51B-1841-4ABD-828D-5186C3332DBF}" type="pres">
      <dgm:prSet presAssocID="{430AF96D-99A9-47B3-960E-30B0DE7EBAE1}" presName="hierChild5" presStyleCnt="0"/>
      <dgm:spPr/>
    </dgm:pt>
    <dgm:pt modelId="{4CA0614F-5B41-4C75-9FEC-7A4BB61AF3D6}" type="pres">
      <dgm:prSet presAssocID="{7FFA230C-9A09-47A0-AE52-28E4D2180FB4}" presName="hierChild5" presStyleCnt="0"/>
      <dgm:spPr/>
    </dgm:pt>
    <dgm:pt modelId="{F1D79375-543D-4BAD-A998-B77C5FD8D0C7}" type="pres">
      <dgm:prSet presAssocID="{20049238-4FBA-4C4C-8A9F-7784E667AEFE}" presName="Name37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6ACBAB4B-6044-41B9-8C9D-21DB51E8D434}" type="pres">
      <dgm:prSet presAssocID="{DEA1F7B4-CC6E-468F-851E-264F9B317AE8}" presName="hierRoot2" presStyleCnt="0">
        <dgm:presLayoutVars>
          <dgm:hierBranch val="init"/>
        </dgm:presLayoutVars>
      </dgm:prSet>
      <dgm:spPr/>
    </dgm:pt>
    <dgm:pt modelId="{F725A550-5CB0-43F4-9EB0-EAD487870ED1}" type="pres">
      <dgm:prSet presAssocID="{DEA1F7B4-CC6E-468F-851E-264F9B317AE8}" presName="rootComposite" presStyleCnt="0"/>
      <dgm:spPr/>
    </dgm:pt>
    <dgm:pt modelId="{0AAE5AD5-9BC4-48BA-AAD1-856A617A6576}" type="pres">
      <dgm:prSet presAssocID="{DEA1F7B4-CC6E-468F-851E-264F9B317AE8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5AC625-EF72-417B-91A9-60D5A08F7DE3}" type="pres">
      <dgm:prSet presAssocID="{DEA1F7B4-CC6E-468F-851E-264F9B317AE8}" presName="rootConnector" presStyleLbl="node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9A910600-2019-4E7C-BE30-5754D09F2BC9}" type="pres">
      <dgm:prSet presAssocID="{DEA1F7B4-CC6E-468F-851E-264F9B317AE8}" presName="hierChild4" presStyleCnt="0"/>
      <dgm:spPr/>
    </dgm:pt>
    <dgm:pt modelId="{E4F612BE-978A-4011-AEE5-91F3536C813B}" type="pres">
      <dgm:prSet presAssocID="{77BC54AD-4FB5-4187-8A9E-E55EC96115AE}" presName="Name37" presStyleLbl="parChTrans1D3" presStyleIdx="12" presStyleCnt="15"/>
      <dgm:spPr/>
      <dgm:t>
        <a:bodyPr/>
        <a:lstStyle/>
        <a:p>
          <a:pPr latinLnBrk="1"/>
          <a:endParaRPr lang="ko-KR" altLang="en-US"/>
        </a:p>
      </dgm:t>
    </dgm:pt>
    <dgm:pt modelId="{B01CBA08-9790-4C1F-988F-EDF12363D889}" type="pres">
      <dgm:prSet presAssocID="{ABF5F06F-8214-4FD2-BFBE-1C2234132B73}" presName="hierRoot2" presStyleCnt="0">
        <dgm:presLayoutVars>
          <dgm:hierBranch val="init"/>
        </dgm:presLayoutVars>
      </dgm:prSet>
      <dgm:spPr/>
    </dgm:pt>
    <dgm:pt modelId="{A2951A13-99F6-4151-B936-81C6EC5891D3}" type="pres">
      <dgm:prSet presAssocID="{ABF5F06F-8214-4FD2-BFBE-1C2234132B73}" presName="rootComposite" presStyleCnt="0"/>
      <dgm:spPr/>
    </dgm:pt>
    <dgm:pt modelId="{B06DB3E4-F084-48C7-9958-3348C43D1F1B}" type="pres">
      <dgm:prSet presAssocID="{ABF5F06F-8214-4FD2-BFBE-1C2234132B73}" presName="rootText" presStyleLbl="node3" presStyleIdx="12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343CD9-79AA-451A-B661-C8383AB90537}" type="pres">
      <dgm:prSet presAssocID="{ABF5F06F-8214-4FD2-BFBE-1C2234132B73}" presName="rootConnector" presStyleLbl="node3" presStyleIdx="12" presStyleCnt="15"/>
      <dgm:spPr/>
      <dgm:t>
        <a:bodyPr/>
        <a:lstStyle/>
        <a:p>
          <a:pPr latinLnBrk="1"/>
          <a:endParaRPr lang="ko-KR" altLang="en-US"/>
        </a:p>
      </dgm:t>
    </dgm:pt>
    <dgm:pt modelId="{B8B70DE5-1805-466E-983A-A546CEEB48E4}" type="pres">
      <dgm:prSet presAssocID="{ABF5F06F-8214-4FD2-BFBE-1C2234132B73}" presName="hierChild4" presStyleCnt="0"/>
      <dgm:spPr/>
    </dgm:pt>
    <dgm:pt modelId="{9BEC97E7-ECF9-40E2-ACC3-608DED26BF03}" type="pres">
      <dgm:prSet presAssocID="{ABF5F06F-8214-4FD2-BFBE-1C2234132B73}" presName="hierChild5" presStyleCnt="0"/>
      <dgm:spPr/>
    </dgm:pt>
    <dgm:pt modelId="{5B8AD85F-7BE6-46D1-BABC-7B2EB5AD6170}" type="pres">
      <dgm:prSet presAssocID="{8AAE03E6-D593-4B9D-A00F-26148BECA9DE}" presName="Name37" presStyleLbl="parChTrans1D3" presStyleIdx="13" presStyleCnt="15"/>
      <dgm:spPr/>
      <dgm:t>
        <a:bodyPr/>
        <a:lstStyle/>
        <a:p>
          <a:pPr latinLnBrk="1"/>
          <a:endParaRPr lang="ko-KR" altLang="en-US"/>
        </a:p>
      </dgm:t>
    </dgm:pt>
    <dgm:pt modelId="{012BB70D-CEAD-424A-B865-B0CFC7F21CDB}" type="pres">
      <dgm:prSet presAssocID="{774A4860-F433-4A6D-894E-CA926E8B4BD6}" presName="hierRoot2" presStyleCnt="0">
        <dgm:presLayoutVars>
          <dgm:hierBranch val="init"/>
        </dgm:presLayoutVars>
      </dgm:prSet>
      <dgm:spPr/>
    </dgm:pt>
    <dgm:pt modelId="{D9ED2164-ED08-48A1-A902-B3F1530AFA64}" type="pres">
      <dgm:prSet presAssocID="{774A4860-F433-4A6D-894E-CA926E8B4BD6}" presName="rootComposite" presStyleCnt="0"/>
      <dgm:spPr/>
    </dgm:pt>
    <dgm:pt modelId="{139CE923-B721-4545-867D-E9D13FBC3B01}" type="pres">
      <dgm:prSet presAssocID="{774A4860-F433-4A6D-894E-CA926E8B4BD6}" presName="rootText" presStyleLbl="node3" presStyleIdx="13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280230-BD67-4AED-98F3-00385B1E40EF}" type="pres">
      <dgm:prSet presAssocID="{774A4860-F433-4A6D-894E-CA926E8B4BD6}" presName="rootConnector" presStyleLbl="node3" presStyleIdx="13" presStyleCnt="15"/>
      <dgm:spPr/>
      <dgm:t>
        <a:bodyPr/>
        <a:lstStyle/>
        <a:p>
          <a:pPr latinLnBrk="1"/>
          <a:endParaRPr lang="ko-KR" altLang="en-US"/>
        </a:p>
      </dgm:t>
    </dgm:pt>
    <dgm:pt modelId="{0F8E1733-6269-4C41-8D69-592793DABF69}" type="pres">
      <dgm:prSet presAssocID="{774A4860-F433-4A6D-894E-CA926E8B4BD6}" presName="hierChild4" presStyleCnt="0"/>
      <dgm:spPr/>
    </dgm:pt>
    <dgm:pt modelId="{86405B4F-0B38-4125-9FB7-3B8C4938A392}" type="pres">
      <dgm:prSet presAssocID="{774A4860-F433-4A6D-894E-CA926E8B4BD6}" presName="hierChild5" presStyleCnt="0"/>
      <dgm:spPr/>
    </dgm:pt>
    <dgm:pt modelId="{1B76DC9F-4949-4AC2-B709-3425854DA5F0}" type="pres">
      <dgm:prSet presAssocID="{1A043E44-F738-4FB4-BD3F-BF47A6EA1AFB}" presName="Name37" presStyleLbl="parChTrans1D3" presStyleIdx="14" presStyleCnt="15"/>
      <dgm:spPr/>
      <dgm:t>
        <a:bodyPr/>
        <a:lstStyle/>
        <a:p>
          <a:pPr latinLnBrk="1"/>
          <a:endParaRPr lang="ko-KR" altLang="en-US"/>
        </a:p>
      </dgm:t>
    </dgm:pt>
    <dgm:pt modelId="{3A2697A4-FC50-462C-8F81-61D606EFC824}" type="pres">
      <dgm:prSet presAssocID="{F2EFE462-AD1F-4A1F-898E-16187D1F982F}" presName="hierRoot2" presStyleCnt="0">
        <dgm:presLayoutVars>
          <dgm:hierBranch val="init"/>
        </dgm:presLayoutVars>
      </dgm:prSet>
      <dgm:spPr/>
    </dgm:pt>
    <dgm:pt modelId="{28E3D9D2-E3EC-4ADC-AECD-64FF399C61BF}" type="pres">
      <dgm:prSet presAssocID="{F2EFE462-AD1F-4A1F-898E-16187D1F982F}" presName="rootComposite" presStyleCnt="0"/>
      <dgm:spPr/>
    </dgm:pt>
    <dgm:pt modelId="{55577317-1034-4A2F-B65B-E6C3229A2C89}" type="pres">
      <dgm:prSet presAssocID="{F2EFE462-AD1F-4A1F-898E-16187D1F982F}" presName="rootText" presStyleLbl="node3" presStyleIdx="14" presStyleCnt="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ED62A6-B873-43EF-AED2-535DA2877201}" type="pres">
      <dgm:prSet presAssocID="{F2EFE462-AD1F-4A1F-898E-16187D1F982F}" presName="rootConnector" presStyleLbl="node3" presStyleIdx="14" presStyleCnt="15"/>
      <dgm:spPr/>
      <dgm:t>
        <a:bodyPr/>
        <a:lstStyle/>
        <a:p>
          <a:pPr latinLnBrk="1"/>
          <a:endParaRPr lang="ko-KR" altLang="en-US"/>
        </a:p>
      </dgm:t>
    </dgm:pt>
    <dgm:pt modelId="{D6CD2BDF-3B30-4133-BB55-6B4DED0D14CD}" type="pres">
      <dgm:prSet presAssocID="{F2EFE462-AD1F-4A1F-898E-16187D1F982F}" presName="hierChild4" presStyleCnt="0"/>
      <dgm:spPr/>
    </dgm:pt>
    <dgm:pt modelId="{86132F93-578D-4673-BD95-6D3DC1B3999E}" type="pres">
      <dgm:prSet presAssocID="{F2EFE462-AD1F-4A1F-898E-16187D1F982F}" presName="hierChild5" presStyleCnt="0"/>
      <dgm:spPr/>
    </dgm:pt>
    <dgm:pt modelId="{C530DF3C-AE81-4270-A2E9-4A090CED7DC8}" type="pres">
      <dgm:prSet presAssocID="{DEA1F7B4-CC6E-468F-851E-264F9B317AE8}" presName="hierChild5" presStyleCnt="0"/>
      <dgm:spPr/>
    </dgm:pt>
    <dgm:pt modelId="{C194F537-956D-4013-BA1B-3F28488751C7}" type="pres">
      <dgm:prSet presAssocID="{40D6DB8F-56DE-4E78-9181-033AA5638BE1}" presName="hierChild3" presStyleCnt="0"/>
      <dgm:spPr/>
    </dgm:pt>
  </dgm:ptLst>
  <dgm:cxnLst>
    <dgm:cxn modelId="{98327407-A173-4D30-9A6F-73841D722059}" type="presOf" srcId="{8AF2168F-B216-4C63-8F2E-2DB668F8541D}" destId="{2BAA8EF1-4148-4ECA-A34D-CC934F64B8F4}" srcOrd="1" destOrd="0" presId="urn:microsoft.com/office/officeart/2005/8/layout/orgChart1"/>
    <dgm:cxn modelId="{4D00B4D0-BE1A-4049-8377-C1B596AC05AD}" type="presOf" srcId="{1A043E44-F738-4FB4-BD3F-BF47A6EA1AFB}" destId="{1B76DC9F-4949-4AC2-B709-3425854DA5F0}" srcOrd="0" destOrd="0" presId="urn:microsoft.com/office/officeart/2005/8/layout/orgChart1"/>
    <dgm:cxn modelId="{AA231019-2E9A-487F-83AA-E87F9DF81FCB}" type="presOf" srcId="{E1127409-516E-44CE-AAFE-BCC602213F2B}" destId="{651DD6A9-B75D-40BA-93F9-74BE8F4380D8}" srcOrd="1" destOrd="0" presId="urn:microsoft.com/office/officeart/2005/8/layout/orgChart1"/>
    <dgm:cxn modelId="{81DBC82C-89D1-4C1C-9721-5A05D7AE65E3}" srcId="{DEA1F7B4-CC6E-468F-851E-264F9B317AE8}" destId="{F2EFE462-AD1F-4A1F-898E-16187D1F982F}" srcOrd="2" destOrd="0" parTransId="{1A043E44-F738-4FB4-BD3F-BF47A6EA1AFB}" sibTransId="{4C497F21-357F-4E7D-8D9F-86CF9D8F95F7}"/>
    <dgm:cxn modelId="{4BC81362-6F30-436B-8766-FCD5B5718AD8}" type="presOf" srcId="{B5017886-E723-4BE5-BDE2-C4772A118A5A}" destId="{C9F7223E-4E55-4B9A-BCBE-F46945F660C8}" srcOrd="0" destOrd="0" presId="urn:microsoft.com/office/officeart/2005/8/layout/orgChart1"/>
    <dgm:cxn modelId="{D1A72707-C418-4489-8ADA-73C894EA04CC}" srcId="{40D6DB8F-56DE-4E78-9181-033AA5638BE1}" destId="{EF38C8F1-45DB-456D-8BF8-8E78D805A192}" srcOrd="1" destOrd="0" parTransId="{53A39E9E-85E5-4CB3-9820-F49E698E4AFA}" sibTransId="{9D25F9FA-9D4F-483E-AFE7-923EFE15C46D}"/>
    <dgm:cxn modelId="{CAAC07E1-E6C7-42ED-8647-A58A5F3F416E}" type="presOf" srcId="{4969CA2B-80E6-4DBD-9E0C-DD7391DF7B17}" destId="{5716A842-9E25-4B07-B6A6-8A0F6492E7F6}" srcOrd="0" destOrd="0" presId="urn:microsoft.com/office/officeart/2005/8/layout/orgChart1"/>
    <dgm:cxn modelId="{ADEA513B-4B70-4B7E-9760-0459EB5D3CDA}" srcId="{40D6DB8F-56DE-4E78-9181-033AA5638BE1}" destId="{7FFA230C-9A09-47A0-AE52-28E4D2180FB4}" srcOrd="4" destOrd="0" parTransId="{82BEC889-98B2-4203-BBE4-537E139CEBC1}" sibTransId="{B64F09DA-8AD9-4786-AC6F-D67DCE4060AD}"/>
    <dgm:cxn modelId="{1E346AE3-F28C-490C-8D1F-EEE877025C57}" srcId="{DEA1F7B4-CC6E-468F-851E-264F9B317AE8}" destId="{774A4860-F433-4A6D-894E-CA926E8B4BD6}" srcOrd="1" destOrd="0" parTransId="{8AAE03E6-D593-4B9D-A00F-26148BECA9DE}" sibTransId="{8F351119-7A43-4475-8505-FB7981D5214C}"/>
    <dgm:cxn modelId="{ED2924A1-34EF-4CA1-B5D8-499D98CE57D2}" type="presOf" srcId="{08A1B4AC-C112-45EE-9DA8-938D664E1053}" destId="{3F7C02E9-FF0B-4BB9-B09B-61FA845E0A9C}" srcOrd="0" destOrd="0" presId="urn:microsoft.com/office/officeart/2005/8/layout/orgChart1"/>
    <dgm:cxn modelId="{4E0F1436-37E3-414B-B565-AB9E029EE8E4}" srcId="{EF38C8F1-45DB-456D-8BF8-8E78D805A192}" destId="{1257CE4F-32FB-43D4-83F8-AE05A7721979}" srcOrd="4" destOrd="0" parTransId="{1C4A7B53-2B80-45E3-B90A-520870CA46C8}" sibTransId="{8D05B6BD-67E8-454D-A433-499E4D7146E4}"/>
    <dgm:cxn modelId="{4036B554-7DD2-4194-8081-636297D882C1}" srcId="{40D6DB8F-56DE-4E78-9181-033AA5638BE1}" destId="{EFA24850-322E-495D-9395-92C98812CDDD}" srcOrd="2" destOrd="0" parTransId="{15EA1BED-3027-4E1D-8C83-5ED470EE109F}" sibTransId="{2937F846-801E-4FBE-8322-3F6CE5E7DDE8}"/>
    <dgm:cxn modelId="{DE830218-F276-4868-BAE4-C6ED9333086B}" srcId="{DEA1F7B4-CC6E-468F-851E-264F9B317AE8}" destId="{ABF5F06F-8214-4FD2-BFBE-1C2234132B73}" srcOrd="0" destOrd="0" parTransId="{77BC54AD-4FB5-4187-8A9E-E55EC96115AE}" sibTransId="{D206CD99-75A4-4CEA-BB23-81ABE18684B5}"/>
    <dgm:cxn modelId="{CDFB2379-43F6-4F11-A9E6-9F3D7D09D43F}" type="presOf" srcId="{1C4A7B53-2B80-45E3-B90A-520870CA46C8}" destId="{2F9BC25D-6EFC-44CA-90A3-DFA90B8ECD0D}" srcOrd="0" destOrd="0" presId="urn:microsoft.com/office/officeart/2005/8/layout/orgChart1"/>
    <dgm:cxn modelId="{C719B740-A75B-4E98-9E88-A3A2347DDB70}" type="presOf" srcId="{B0723D70-048C-4673-B751-6928A385C31A}" destId="{5C02C5A6-FE89-49AA-9928-BA463C733C25}" srcOrd="0" destOrd="0" presId="urn:microsoft.com/office/officeart/2005/8/layout/orgChart1"/>
    <dgm:cxn modelId="{02D978E2-11C7-473D-A3CD-ABF229188F0C}" type="presOf" srcId="{DE48DD54-CAC9-493F-AA93-3A11292F1EBD}" destId="{19349A8D-BAC6-42A3-9F57-2709236C33A6}" srcOrd="1" destOrd="0" presId="urn:microsoft.com/office/officeart/2005/8/layout/orgChart1"/>
    <dgm:cxn modelId="{5A572051-75D2-40E1-A513-C5CCF96BC246}" srcId="{EFA24850-322E-495D-9395-92C98812CDDD}" destId="{62687D93-F7F9-4400-AF1A-0B7A25B9510A}" srcOrd="0" destOrd="0" parTransId="{899E05B1-203B-47E7-AB40-077C5D47B600}" sibTransId="{9ADC6A4C-F47F-4BE4-BA5E-396089B10745}"/>
    <dgm:cxn modelId="{BDB88753-2B87-4B88-B7CF-00F798119294}" type="presOf" srcId="{430AF96D-99A9-47B3-960E-30B0DE7EBAE1}" destId="{58E349CC-3093-45BE-BFD8-D92A63F9AC5C}" srcOrd="1" destOrd="0" presId="urn:microsoft.com/office/officeart/2005/8/layout/orgChart1"/>
    <dgm:cxn modelId="{3CC6E626-95E2-440F-9B31-B1D9D3BB2AF3}" type="presOf" srcId="{62687D93-F7F9-4400-AF1A-0B7A25B9510A}" destId="{D97F4EAD-4D6E-4D59-B5BC-D2AA8AC3544B}" srcOrd="1" destOrd="0" presId="urn:microsoft.com/office/officeart/2005/8/layout/orgChart1"/>
    <dgm:cxn modelId="{56E6F728-1897-4612-BDCB-438A92C3D9BC}" type="presOf" srcId="{82D87C5B-BCEB-46C4-808B-391E92207B3B}" destId="{27E5BBD2-187F-4715-A741-C5C4FB27E454}" srcOrd="0" destOrd="0" presId="urn:microsoft.com/office/officeart/2005/8/layout/orgChart1"/>
    <dgm:cxn modelId="{315C5793-9EBC-408A-ACD2-F13877CC463A}" type="presOf" srcId="{8E236E10-2EDC-4B7D-98AD-A36606186774}" destId="{6A7783C8-ADEA-442D-8657-1CE8283082D3}" srcOrd="0" destOrd="0" presId="urn:microsoft.com/office/officeart/2005/8/layout/orgChart1"/>
    <dgm:cxn modelId="{EDE9CBDD-77B6-4443-B857-29F3DDA6D1E8}" type="presOf" srcId="{20049238-4FBA-4C4C-8A9F-7784E667AEFE}" destId="{F1D79375-543D-4BAD-A998-B77C5FD8D0C7}" srcOrd="0" destOrd="0" presId="urn:microsoft.com/office/officeart/2005/8/layout/orgChart1"/>
    <dgm:cxn modelId="{4C2C9E6C-A111-4264-A876-1C18BA4DA880}" type="presOf" srcId="{1FE1F7A1-9267-49DD-83F6-FDA43017D3DA}" destId="{29314421-9A89-4A77-BD4F-C214AEFC3BF7}" srcOrd="0" destOrd="0" presId="urn:microsoft.com/office/officeart/2005/8/layout/orgChart1"/>
    <dgm:cxn modelId="{F36C1D75-781D-4CD5-87AB-7DA0FEF0FD31}" type="presOf" srcId="{82BEC889-98B2-4203-BBE4-537E139CEBC1}" destId="{CCFD3F4D-C33B-4E10-BA31-8EC9839DFDF9}" srcOrd="0" destOrd="0" presId="urn:microsoft.com/office/officeart/2005/8/layout/orgChart1"/>
    <dgm:cxn modelId="{F1B5FE21-F4D8-43B2-A820-150089012BB4}" type="presOf" srcId="{08A1B4AC-C112-45EE-9DA8-938D664E1053}" destId="{FC75ECB2-017A-41D9-B18B-5B5486B3147A}" srcOrd="1" destOrd="0" presId="urn:microsoft.com/office/officeart/2005/8/layout/orgChart1"/>
    <dgm:cxn modelId="{99FC85E1-30B5-4D74-9C37-929ECAF104EB}" type="presOf" srcId="{4E17DA77-B5C0-4AD0-9AB4-F519B4479D79}" destId="{9453076D-2157-40B8-9085-2B2DF26207D1}" srcOrd="0" destOrd="0" presId="urn:microsoft.com/office/officeart/2005/8/layout/orgChart1"/>
    <dgm:cxn modelId="{3841820D-586F-453B-8460-AC2113AC33E8}" type="presOf" srcId="{D72D476C-3836-4FEB-9314-08B74C3E6FF8}" destId="{448EEAA7-5062-41D4-AF41-C03CC6FD72C5}" srcOrd="0" destOrd="0" presId="urn:microsoft.com/office/officeart/2005/8/layout/orgChart1"/>
    <dgm:cxn modelId="{C2F6F5F5-E203-4AC4-9A56-FC1C0EEEB527}" type="presOf" srcId="{1257CE4F-32FB-43D4-83F8-AE05A7721979}" destId="{9AE8C361-9850-4426-9C7A-DDA0EF0103DB}" srcOrd="0" destOrd="0" presId="urn:microsoft.com/office/officeart/2005/8/layout/orgChart1"/>
    <dgm:cxn modelId="{3D9A9355-EBEE-470D-8E6A-9DCCB1949474}" type="presOf" srcId="{77BC54AD-4FB5-4187-8A9E-E55EC96115AE}" destId="{E4F612BE-978A-4011-AEE5-91F3536C813B}" srcOrd="0" destOrd="0" presId="urn:microsoft.com/office/officeart/2005/8/layout/orgChart1"/>
    <dgm:cxn modelId="{CEE65134-B11B-45CE-8B74-DF90201FE549}" srcId="{7FFA230C-9A09-47A0-AE52-28E4D2180FB4}" destId="{430AF96D-99A9-47B3-960E-30B0DE7EBAE1}" srcOrd="0" destOrd="0" parTransId="{3EADE617-823B-4E4F-BB9C-85BD4EB80BD8}" sibTransId="{24E3922E-4570-4ADD-9D89-D4F7D288D245}"/>
    <dgm:cxn modelId="{5F8CAC0A-B090-40A8-AF5E-D05CB7782E58}" type="presOf" srcId="{53A39E9E-85E5-4CB3-9820-F49E698E4AFA}" destId="{FCE56694-7706-4FFA-8ECF-47538D4C780E}" srcOrd="0" destOrd="0" presId="urn:microsoft.com/office/officeart/2005/8/layout/orgChart1"/>
    <dgm:cxn modelId="{43FCBECD-A49F-44EB-95AC-6305007ECB28}" srcId="{A5554082-0CE5-4B80-89DF-624DD77B1B2B}" destId="{4969CA2B-80E6-4DBD-9E0C-DD7391DF7B17}" srcOrd="2" destOrd="0" parTransId="{73F3CA74-6435-47AE-A9B5-D648B0F46CCE}" sibTransId="{C1B6A96E-25DA-43F3-9253-4B9D16071262}"/>
    <dgm:cxn modelId="{7A0E0412-B4C0-4E10-A84D-1BF389CB1C4A}" type="presOf" srcId="{EF38C8F1-45DB-456D-8BF8-8E78D805A192}" destId="{6E61E6C5-C9DE-4B72-8E4B-F41FFAD5962B}" srcOrd="0" destOrd="0" presId="urn:microsoft.com/office/officeart/2005/8/layout/orgChart1"/>
    <dgm:cxn modelId="{F358B2CA-37AE-4A18-BE0C-45E7AD7BA63C}" srcId="{A5554082-0CE5-4B80-89DF-624DD77B1B2B}" destId="{24891078-E1AF-4CEE-A99C-29F34978EADF}" srcOrd="0" destOrd="0" parTransId="{EF72B53A-1687-45E8-8395-B0895601234C}" sibTransId="{51755D5E-51F0-47FA-9DD1-4AB55AC10067}"/>
    <dgm:cxn modelId="{4E856B2D-343F-4AC8-A841-563EA80018BB}" type="presOf" srcId="{4969CA2B-80E6-4DBD-9E0C-DD7391DF7B17}" destId="{76520960-E12F-4299-9670-788C50C57017}" srcOrd="1" destOrd="0" presId="urn:microsoft.com/office/officeart/2005/8/layout/orgChart1"/>
    <dgm:cxn modelId="{311505AE-C170-4EEA-97D1-4C77320458AB}" type="presOf" srcId="{774A4860-F433-4A6D-894E-CA926E8B4BD6}" destId="{139CE923-B721-4545-867D-E9D13FBC3B01}" srcOrd="0" destOrd="0" presId="urn:microsoft.com/office/officeart/2005/8/layout/orgChart1"/>
    <dgm:cxn modelId="{2DB723D9-92E1-463F-954D-FCF731145D0B}" srcId="{B0723D70-048C-4673-B751-6928A385C31A}" destId="{3FEA83EC-230F-475E-801D-76750ADFA7DD}" srcOrd="0" destOrd="0" parTransId="{D72D476C-3836-4FEB-9314-08B74C3E6FF8}" sibTransId="{1729EFCF-8A6C-4BAD-A571-6385FD84EE9A}"/>
    <dgm:cxn modelId="{58151707-7B62-4F67-B6FC-C9C478920D5B}" srcId="{40D6DB8F-56DE-4E78-9181-033AA5638BE1}" destId="{A5554082-0CE5-4B80-89DF-624DD77B1B2B}" srcOrd="3" destOrd="0" parTransId="{10B21867-4D8C-4C4F-ADAF-D29D2185D5A1}" sibTransId="{79171B03-86F2-42BD-A84C-90B222A6047C}"/>
    <dgm:cxn modelId="{93E4B5D4-E811-41B1-88C4-65C3047C6336}" type="presOf" srcId="{10B21867-4D8C-4C4F-ADAF-D29D2185D5A1}" destId="{508C0E9B-74C9-4F01-8470-5093211EC64F}" srcOrd="0" destOrd="0" presId="urn:microsoft.com/office/officeart/2005/8/layout/orgChart1"/>
    <dgm:cxn modelId="{7D8AB2EE-CB4A-4737-B41C-6242218A179F}" type="presOf" srcId="{F2EFE462-AD1F-4A1F-898E-16187D1F982F}" destId="{2AED62A6-B873-43EF-AED2-535DA2877201}" srcOrd="1" destOrd="0" presId="urn:microsoft.com/office/officeart/2005/8/layout/orgChart1"/>
    <dgm:cxn modelId="{6536407D-DE5C-4A0C-AF9B-C2C398EBF2B5}" type="presOf" srcId="{DE48DD54-CAC9-493F-AA93-3A11292F1EBD}" destId="{5E7716D8-B86D-4E5F-8CD8-26F46318E149}" srcOrd="0" destOrd="0" presId="urn:microsoft.com/office/officeart/2005/8/layout/orgChart1"/>
    <dgm:cxn modelId="{0C6E6EEF-774F-4689-B2BA-5D9A73358D86}" type="presOf" srcId="{C1ED5A74-AF7B-4341-8852-29AD3D5CCEBA}" destId="{DA48B63B-8B2F-4EB9-A6C9-19FF00043AFF}" srcOrd="0" destOrd="0" presId="urn:microsoft.com/office/officeart/2005/8/layout/orgChart1"/>
    <dgm:cxn modelId="{8986C4E0-3CAF-44DB-8E18-664862080C80}" type="presOf" srcId="{3FEA83EC-230F-475E-801D-76750ADFA7DD}" destId="{814AD22A-A089-4EB5-B8D0-C96DE05CF213}" srcOrd="0" destOrd="0" presId="urn:microsoft.com/office/officeart/2005/8/layout/orgChart1"/>
    <dgm:cxn modelId="{6F6BAD74-0BA4-4F89-AE75-AF5D33E5D099}" srcId="{EF38C8F1-45DB-456D-8BF8-8E78D805A192}" destId="{E1127409-516E-44CE-AAFE-BCC602213F2B}" srcOrd="3" destOrd="0" parTransId="{C1ED5A74-AF7B-4341-8852-29AD3D5CCEBA}" sibTransId="{CC91B1F4-8E61-4AC8-BCBF-169B22A6C266}"/>
    <dgm:cxn modelId="{9F43D063-838B-409D-A5C6-07FB8317F209}" type="presOf" srcId="{A5554082-0CE5-4B80-89DF-624DD77B1B2B}" destId="{A5AD9106-9994-4EF8-87A9-B8F6CEEEB73C}" srcOrd="1" destOrd="0" presId="urn:microsoft.com/office/officeart/2005/8/layout/orgChart1"/>
    <dgm:cxn modelId="{70EC48F2-6249-44AE-9F96-2E5660424D99}" type="presOf" srcId="{274A2DCC-8F05-455E-99D1-213741C9E276}" destId="{A704380D-CD57-426B-BE40-48A6A422BA8E}" srcOrd="0" destOrd="0" presId="urn:microsoft.com/office/officeart/2005/8/layout/orgChart1"/>
    <dgm:cxn modelId="{62B9C0C4-0F39-4A06-8A45-AAB411404ED4}" type="presOf" srcId="{E1127409-516E-44CE-AAFE-BCC602213F2B}" destId="{9F921EE6-509A-4A8B-A05A-E6E737A05129}" srcOrd="0" destOrd="0" presId="urn:microsoft.com/office/officeart/2005/8/layout/orgChart1"/>
    <dgm:cxn modelId="{8744A5D0-9AEE-4E62-8D80-FBD1B90FF24B}" srcId="{1FE1F7A1-9267-49DD-83F6-FDA43017D3DA}" destId="{40D6DB8F-56DE-4E78-9181-033AA5638BE1}" srcOrd="0" destOrd="0" parTransId="{BC44F8FE-BF65-4294-90FB-8D4C136842D3}" sibTransId="{12794B21-9204-42E2-9765-1D44A1111E68}"/>
    <dgm:cxn modelId="{1921674C-ADA4-426D-AB75-43D881BB754A}" type="presOf" srcId="{571F4380-5DDE-4DA4-A7DB-D7DDFA47840E}" destId="{D5225CC7-154B-446B-9D46-D70FBD6417FD}" srcOrd="0" destOrd="0" presId="urn:microsoft.com/office/officeart/2005/8/layout/orgChart1"/>
    <dgm:cxn modelId="{2F541CCA-A257-4BB8-8B18-7B5B3756C87B}" type="presOf" srcId="{774A4860-F433-4A6D-894E-CA926E8B4BD6}" destId="{BF280230-BD67-4AED-98F3-00385B1E40EF}" srcOrd="1" destOrd="0" presId="urn:microsoft.com/office/officeart/2005/8/layout/orgChart1"/>
    <dgm:cxn modelId="{613F75EA-2B94-4B20-AFCE-FED97C4B7052}" type="presOf" srcId="{ABF5F06F-8214-4FD2-BFBE-1C2234132B73}" destId="{82343CD9-79AA-451A-B661-C8383AB90537}" srcOrd="1" destOrd="0" presId="urn:microsoft.com/office/officeart/2005/8/layout/orgChart1"/>
    <dgm:cxn modelId="{1CD88B21-C1B4-45CB-9072-42E27B03E2F2}" type="presOf" srcId="{EF38C8F1-45DB-456D-8BF8-8E78D805A192}" destId="{CCE6AFC5-F0A6-4844-B934-68F53481841B}" srcOrd="1" destOrd="0" presId="urn:microsoft.com/office/officeart/2005/8/layout/orgChart1"/>
    <dgm:cxn modelId="{CBDC2F65-5711-47EB-9FC3-E64BD835B9EC}" type="presOf" srcId="{EFA24850-322E-495D-9395-92C98812CDDD}" destId="{0386BF02-BE8B-4200-98AD-1CD13AA8171E}" srcOrd="1" destOrd="0" presId="urn:microsoft.com/office/officeart/2005/8/layout/orgChart1"/>
    <dgm:cxn modelId="{3FCB6775-0FC6-4203-B47F-4910A7555DB9}" type="presOf" srcId="{8E236E10-2EDC-4B7D-98AD-A36606186774}" destId="{AC2DA71A-62C9-466D-A35D-5243689704FE}" srcOrd="1" destOrd="0" presId="urn:microsoft.com/office/officeart/2005/8/layout/orgChart1"/>
    <dgm:cxn modelId="{AF784128-AE91-43EF-8FD1-195706690B48}" type="presOf" srcId="{8AAE03E6-D593-4B9D-A00F-26148BECA9DE}" destId="{5B8AD85F-7BE6-46D1-BABC-7B2EB5AD6170}" srcOrd="0" destOrd="0" presId="urn:microsoft.com/office/officeart/2005/8/layout/orgChart1"/>
    <dgm:cxn modelId="{D77188E6-434A-41DA-897F-B11AF9FE35CF}" type="presOf" srcId="{F2EFE462-AD1F-4A1F-898E-16187D1F982F}" destId="{55577317-1034-4A2F-B65B-E6C3229A2C89}" srcOrd="0" destOrd="0" presId="urn:microsoft.com/office/officeart/2005/8/layout/orgChart1"/>
    <dgm:cxn modelId="{1F888675-B6DD-468C-9409-8EE6CF6F3C3A}" srcId="{A5554082-0CE5-4B80-89DF-624DD77B1B2B}" destId="{DE48DD54-CAC9-493F-AA93-3A11292F1EBD}" srcOrd="1" destOrd="0" parTransId="{82D87C5B-BCEB-46C4-808B-391E92207B3B}" sibTransId="{F5620879-6272-4CA6-AB12-4EDEEC282594}"/>
    <dgm:cxn modelId="{3335DCC2-F60D-45AD-81A2-90DD7B05AAED}" type="presOf" srcId="{8AF2168F-B216-4C63-8F2E-2DB668F8541D}" destId="{0D7B6E19-F3BD-4C4E-B7E0-CC29DA2F0AEA}" srcOrd="0" destOrd="0" presId="urn:microsoft.com/office/officeart/2005/8/layout/orgChart1"/>
    <dgm:cxn modelId="{0B2B80B0-8773-4A4F-B929-79898E129450}" type="presOf" srcId="{1257CE4F-32FB-43D4-83F8-AE05A7721979}" destId="{6F3004A7-8DA0-4810-A2DE-65709DB9F9E2}" srcOrd="1" destOrd="0" presId="urn:microsoft.com/office/officeart/2005/8/layout/orgChart1"/>
    <dgm:cxn modelId="{6A662758-FA60-4420-B123-2846241D48A3}" type="presOf" srcId="{40D6DB8F-56DE-4E78-9181-033AA5638BE1}" destId="{1A618D40-BAE0-4788-A602-EA4BC31AB05B}" srcOrd="1" destOrd="0" presId="urn:microsoft.com/office/officeart/2005/8/layout/orgChart1"/>
    <dgm:cxn modelId="{2A4D1593-EE05-40A4-93DA-D36B7A04ED41}" srcId="{EF38C8F1-45DB-456D-8BF8-8E78D805A192}" destId="{8AF2168F-B216-4C63-8F2E-2DB668F8541D}" srcOrd="2" destOrd="0" parTransId="{70B4D18D-951C-46CA-B43F-0465F28380CB}" sibTransId="{9A6573F2-BDA0-43DA-B819-31F88B811336}"/>
    <dgm:cxn modelId="{F0C9B9B7-5150-4B07-BCAB-DCA7133FB199}" type="presOf" srcId="{B0723D70-048C-4673-B751-6928A385C31A}" destId="{CCB087DD-30ED-43E6-BE3C-A417D2237627}" srcOrd="1" destOrd="0" presId="urn:microsoft.com/office/officeart/2005/8/layout/orgChart1"/>
    <dgm:cxn modelId="{3F0BB2BE-BE82-4629-94FA-E6FBC753E0CB}" type="presOf" srcId="{7FFA230C-9A09-47A0-AE52-28E4D2180FB4}" destId="{6B6EE089-18DF-4226-BA19-066201B89ECD}" srcOrd="0" destOrd="0" presId="urn:microsoft.com/office/officeart/2005/8/layout/orgChart1"/>
    <dgm:cxn modelId="{3750CB95-9DBC-434B-B3F5-D7117677E69D}" srcId="{B0723D70-048C-4673-B751-6928A385C31A}" destId="{08A1B4AC-C112-45EE-9DA8-938D664E1053}" srcOrd="1" destOrd="0" parTransId="{274A2DCC-8F05-455E-99D1-213741C9E276}" sibTransId="{CDB0688E-4A89-4278-8B9F-ED4089BEB43B}"/>
    <dgm:cxn modelId="{0C885BCA-AC34-4BD1-9ACE-EDEFB3B069C1}" type="presOf" srcId="{EFA24850-322E-495D-9395-92C98812CDDD}" destId="{A337BB6E-5F73-493A-B5FE-1ACA07A23940}" srcOrd="0" destOrd="0" presId="urn:microsoft.com/office/officeart/2005/8/layout/orgChart1"/>
    <dgm:cxn modelId="{89B73EC6-5170-4E92-9BE8-6EF9227AE47D}" type="presOf" srcId="{A5554082-0CE5-4B80-89DF-624DD77B1B2B}" destId="{B2EF327E-41DB-4176-B254-04B47A1A4E02}" srcOrd="0" destOrd="0" presId="urn:microsoft.com/office/officeart/2005/8/layout/orgChart1"/>
    <dgm:cxn modelId="{A540C980-756C-412E-8D7F-3F79E7973240}" type="presOf" srcId="{EF72B53A-1687-45E8-8395-B0895601234C}" destId="{2D8F89E7-7FBA-4188-9F18-3C7D304A11CB}" srcOrd="0" destOrd="0" presId="urn:microsoft.com/office/officeart/2005/8/layout/orgChart1"/>
    <dgm:cxn modelId="{9A93B61D-8FCD-4D09-9019-461573EDDD97}" type="presOf" srcId="{3FEA83EC-230F-475E-801D-76750ADFA7DD}" destId="{AE02D1EC-30EF-4261-B81C-8907AEC3CCA8}" srcOrd="1" destOrd="0" presId="urn:microsoft.com/office/officeart/2005/8/layout/orgChart1"/>
    <dgm:cxn modelId="{EDA7E382-463E-41D6-BAF2-0B121A8535E4}" type="presOf" srcId="{7FFA230C-9A09-47A0-AE52-28E4D2180FB4}" destId="{87C45C20-32C8-48CB-BE85-87493988A4A8}" srcOrd="1" destOrd="0" presId="urn:microsoft.com/office/officeart/2005/8/layout/orgChart1"/>
    <dgm:cxn modelId="{E3BC3115-227E-4CD1-9479-E4C2F8DF4D14}" type="presOf" srcId="{15EA1BED-3027-4E1D-8C83-5ED470EE109F}" destId="{3259F60F-B664-462E-BCFB-DEEE3A497746}" srcOrd="0" destOrd="0" presId="urn:microsoft.com/office/officeart/2005/8/layout/orgChart1"/>
    <dgm:cxn modelId="{26C68A9D-D39E-4FEB-BC1B-18A8049D63BE}" type="presOf" srcId="{24891078-E1AF-4CEE-A99C-29F34978EADF}" destId="{71B1C785-8DA7-4762-988C-559A6FAA34EF}" srcOrd="0" destOrd="0" presId="urn:microsoft.com/office/officeart/2005/8/layout/orgChart1"/>
    <dgm:cxn modelId="{CA6D76D0-9BBF-4B06-B7D7-34B3DD9624E4}" type="presOf" srcId="{24891078-E1AF-4CEE-A99C-29F34978EADF}" destId="{2EEE9865-D993-4210-A88E-1EDB07E29C8E}" srcOrd="1" destOrd="0" presId="urn:microsoft.com/office/officeart/2005/8/layout/orgChart1"/>
    <dgm:cxn modelId="{37C2998A-63E7-4D29-8026-985F606F95FF}" type="presOf" srcId="{62687D93-F7F9-4400-AF1A-0B7A25B9510A}" destId="{63198F5B-8BF0-46B2-948B-203E77C7AD20}" srcOrd="0" destOrd="0" presId="urn:microsoft.com/office/officeart/2005/8/layout/orgChart1"/>
    <dgm:cxn modelId="{3693328C-781C-4477-920B-3025AFD86ADD}" type="presOf" srcId="{430AF96D-99A9-47B3-960E-30B0DE7EBAE1}" destId="{7733A63B-22E6-45B2-88CE-3BCB86095B93}" srcOrd="0" destOrd="0" presId="urn:microsoft.com/office/officeart/2005/8/layout/orgChart1"/>
    <dgm:cxn modelId="{BFD5672F-E72C-43EE-A09D-4779E37A2A73}" type="presOf" srcId="{899E05B1-203B-47E7-AB40-077C5D47B600}" destId="{B8BBCC5F-E6DB-478A-9CA6-A6E833C30CFE}" srcOrd="0" destOrd="0" presId="urn:microsoft.com/office/officeart/2005/8/layout/orgChart1"/>
    <dgm:cxn modelId="{672D72B6-439A-483F-BF5A-7613DCD07356}" srcId="{40D6DB8F-56DE-4E78-9181-033AA5638BE1}" destId="{DEA1F7B4-CC6E-468F-851E-264F9B317AE8}" srcOrd="5" destOrd="0" parTransId="{20049238-4FBA-4C4C-8A9F-7784E667AEFE}" sibTransId="{8CAC8AFC-2E37-4142-B5D5-8175860FDD1D}"/>
    <dgm:cxn modelId="{D7EE9523-952F-44FA-A1A0-D4D957C36344}" type="presOf" srcId="{387AAE53-4920-49ED-9CE0-74474D5F19F2}" destId="{3AA8385B-9209-4E54-96A9-5CDBFC597495}" srcOrd="0" destOrd="0" presId="urn:microsoft.com/office/officeart/2005/8/layout/orgChart1"/>
    <dgm:cxn modelId="{04CA5286-E337-4402-A112-A0923CA5A099}" type="presOf" srcId="{40D6DB8F-56DE-4E78-9181-033AA5638BE1}" destId="{E4A19A9D-2FB6-4B45-8BE8-3DADA5C98015}" srcOrd="0" destOrd="0" presId="urn:microsoft.com/office/officeart/2005/8/layout/orgChart1"/>
    <dgm:cxn modelId="{34499BE4-D656-4573-B5D5-194BD68833A6}" type="presOf" srcId="{ABF5F06F-8214-4FD2-BFBE-1C2234132B73}" destId="{B06DB3E4-F084-48C7-9958-3348C43D1F1B}" srcOrd="0" destOrd="0" presId="urn:microsoft.com/office/officeart/2005/8/layout/orgChart1"/>
    <dgm:cxn modelId="{89C6F8C2-D239-4CCF-9FCB-26333C079DD6}" srcId="{40D6DB8F-56DE-4E78-9181-033AA5638BE1}" destId="{B0723D70-048C-4673-B751-6928A385C31A}" srcOrd="0" destOrd="0" parTransId="{4E17DA77-B5C0-4AD0-9AB4-F519B4479D79}" sibTransId="{EF2F8821-CFFD-46BF-A3B1-1131F81E8E5D}"/>
    <dgm:cxn modelId="{48564FE5-1F73-47CE-8B23-930810F97387}" type="presOf" srcId="{70B4D18D-951C-46CA-B43F-0465F28380CB}" destId="{08345DB6-F0EC-49F1-BBDD-83A89701FAC0}" srcOrd="0" destOrd="0" presId="urn:microsoft.com/office/officeart/2005/8/layout/orgChart1"/>
    <dgm:cxn modelId="{6EBAE85B-A12E-4559-A6F0-6FB308FC9455}" srcId="{EF38C8F1-45DB-456D-8BF8-8E78D805A192}" destId="{8E236E10-2EDC-4B7D-98AD-A36606186774}" srcOrd="1" destOrd="0" parTransId="{387AAE53-4920-49ED-9CE0-74474D5F19F2}" sibTransId="{BE2E49ED-AFBA-4743-91E1-F6BA3CE5C90A}"/>
    <dgm:cxn modelId="{A4E9F9CE-A015-491C-8F74-6501704972CD}" type="presOf" srcId="{3EADE617-823B-4E4F-BB9C-85BD4EB80BD8}" destId="{2C8EE9D0-EEE1-4A15-A17B-5C76D91A77B6}" srcOrd="0" destOrd="0" presId="urn:microsoft.com/office/officeart/2005/8/layout/orgChart1"/>
    <dgm:cxn modelId="{0BA71A6E-6C27-4B7A-B745-1E7057C94C08}" type="presOf" srcId="{B5017886-E723-4BE5-BDE2-C4772A118A5A}" destId="{C6A08787-BC7F-4A03-A078-01CAF05C5C6A}" srcOrd="1" destOrd="0" presId="urn:microsoft.com/office/officeart/2005/8/layout/orgChart1"/>
    <dgm:cxn modelId="{2C40E828-63C5-409C-A0EF-04E3273015E2}" type="presOf" srcId="{DEA1F7B4-CC6E-468F-851E-264F9B317AE8}" destId="{0AAE5AD5-9BC4-48BA-AAD1-856A617A6576}" srcOrd="0" destOrd="0" presId="urn:microsoft.com/office/officeart/2005/8/layout/orgChart1"/>
    <dgm:cxn modelId="{118A74A7-A569-4AF5-8CE6-F0DA4BBD422C}" srcId="{EF38C8F1-45DB-456D-8BF8-8E78D805A192}" destId="{B5017886-E723-4BE5-BDE2-C4772A118A5A}" srcOrd="0" destOrd="0" parTransId="{571F4380-5DDE-4DA4-A7DB-D7DDFA47840E}" sibTransId="{517DF0D1-150E-416F-B2F0-B728A31E3680}"/>
    <dgm:cxn modelId="{E4AAB25B-52BD-490A-B8B5-4EC7E3C28F4E}" type="presOf" srcId="{73F3CA74-6435-47AE-A9B5-D648B0F46CCE}" destId="{B69F3F2A-6323-498E-921A-28AC8A088FFB}" srcOrd="0" destOrd="0" presId="urn:microsoft.com/office/officeart/2005/8/layout/orgChart1"/>
    <dgm:cxn modelId="{6E0C46BE-144B-4C0C-994B-F35A96703062}" type="presOf" srcId="{DEA1F7B4-CC6E-468F-851E-264F9B317AE8}" destId="{AD5AC625-EF72-417B-91A9-60D5A08F7DE3}" srcOrd="1" destOrd="0" presId="urn:microsoft.com/office/officeart/2005/8/layout/orgChart1"/>
    <dgm:cxn modelId="{C329D4F8-5EE4-46CC-A7A9-3107C0532721}" type="presParOf" srcId="{29314421-9A89-4A77-BD4F-C214AEFC3BF7}" destId="{907B6755-10C6-4331-8445-C1AC2150AB73}" srcOrd="0" destOrd="0" presId="urn:microsoft.com/office/officeart/2005/8/layout/orgChart1"/>
    <dgm:cxn modelId="{0956E80A-CFD2-4E10-B805-3DBAD3760C41}" type="presParOf" srcId="{907B6755-10C6-4331-8445-C1AC2150AB73}" destId="{57453033-BB90-4759-827D-FDBC6DDA5E45}" srcOrd="0" destOrd="0" presId="urn:microsoft.com/office/officeart/2005/8/layout/orgChart1"/>
    <dgm:cxn modelId="{2B03D058-A5FD-4012-9152-DC3E6F8538ED}" type="presParOf" srcId="{57453033-BB90-4759-827D-FDBC6DDA5E45}" destId="{E4A19A9D-2FB6-4B45-8BE8-3DADA5C98015}" srcOrd="0" destOrd="0" presId="urn:microsoft.com/office/officeart/2005/8/layout/orgChart1"/>
    <dgm:cxn modelId="{79820F15-A6E4-4F36-BA43-B92069E8D363}" type="presParOf" srcId="{57453033-BB90-4759-827D-FDBC6DDA5E45}" destId="{1A618D40-BAE0-4788-A602-EA4BC31AB05B}" srcOrd="1" destOrd="0" presId="urn:microsoft.com/office/officeart/2005/8/layout/orgChart1"/>
    <dgm:cxn modelId="{45E06E6A-FD9C-4E3E-80C1-EFE954840E36}" type="presParOf" srcId="{907B6755-10C6-4331-8445-C1AC2150AB73}" destId="{D09ACF0E-259B-47DE-8980-B6D8D2608C12}" srcOrd="1" destOrd="0" presId="urn:microsoft.com/office/officeart/2005/8/layout/orgChart1"/>
    <dgm:cxn modelId="{6232ABE9-5CE7-447B-8773-5E0622B75576}" type="presParOf" srcId="{D09ACF0E-259B-47DE-8980-B6D8D2608C12}" destId="{9453076D-2157-40B8-9085-2B2DF26207D1}" srcOrd="0" destOrd="0" presId="urn:microsoft.com/office/officeart/2005/8/layout/orgChart1"/>
    <dgm:cxn modelId="{C7A9939A-E91E-494A-97D4-5D9F9EE780D8}" type="presParOf" srcId="{D09ACF0E-259B-47DE-8980-B6D8D2608C12}" destId="{BE89D68B-256D-4450-BDE4-D1E8DD5B9EED}" srcOrd="1" destOrd="0" presId="urn:microsoft.com/office/officeart/2005/8/layout/orgChart1"/>
    <dgm:cxn modelId="{0D13FCC8-18C7-4556-8625-FA8272290A9F}" type="presParOf" srcId="{BE89D68B-256D-4450-BDE4-D1E8DD5B9EED}" destId="{8EB633CC-BE21-4E09-A59F-F4FFDEFFE0E5}" srcOrd="0" destOrd="0" presId="urn:microsoft.com/office/officeart/2005/8/layout/orgChart1"/>
    <dgm:cxn modelId="{F4F33B92-CBFA-4FA0-AE18-083CE270BCF2}" type="presParOf" srcId="{8EB633CC-BE21-4E09-A59F-F4FFDEFFE0E5}" destId="{5C02C5A6-FE89-49AA-9928-BA463C733C25}" srcOrd="0" destOrd="0" presId="urn:microsoft.com/office/officeart/2005/8/layout/orgChart1"/>
    <dgm:cxn modelId="{6DA92AAB-7137-4E77-BC89-293522161BA5}" type="presParOf" srcId="{8EB633CC-BE21-4E09-A59F-F4FFDEFFE0E5}" destId="{CCB087DD-30ED-43E6-BE3C-A417D2237627}" srcOrd="1" destOrd="0" presId="urn:microsoft.com/office/officeart/2005/8/layout/orgChart1"/>
    <dgm:cxn modelId="{7C3344BC-AA21-420B-8C67-53DFC5655B71}" type="presParOf" srcId="{BE89D68B-256D-4450-BDE4-D1E8DD5B9EED}" destId="{20A8DC19-AC24-43E6-80DF-3DF51F41F252}" srcOrd="1" destOrd="0" presId="urn:microsoft.com/office/officeart/2005/8/layout/orgChart1"/>
    <dgm:cxn modelId="{27CA190A-3F0B-47EF-ABE3-B360A408270F}" type="presParOf" srcId="{20A8DC19-AC24-43E6-80DF-3DF51F41F252}" destId="{448EEAA7-5062-41D4-AF41-C03CC6FD72C5}" srcOrd="0" destOrd="0" presId="urn:microsoft.com/office/officeart/2005/8/layout/orgChart1"/>
    <dgm:cxn modelId="{A3DF308C-37C5-423C-BF95-062520379A29}" type="presParOf" srcId="{20A8DC19-AC24-43E6-80DF-3DF51F41F252}" destId="{992B5AB6-9DDF-4477-821B-47DD71F63C37}" srcOrd="1" destOrd="0" presId="urn:microsoft.com/office/officeart/2005/8/layout/orgChart1"/>
    <dgm:cxn modelId="{F211F345-E664-4014-9992-297CB15E20B8}" type="presParOf" srcId="{992B5AB6-9DDF-4477-821B-47DD71F63C37}" destId="{601BC69C-9DFA-4905-8DC5-BF273E7310AD}" srcOrd="0" destOrd="0" presId="urn:microsoft.com/office/officeart/2005/8/layout/orgChart1"/>
    <dgm:cxn modelId="{C975FF6C-03DD-4780-8F9F-00E55A0433F5}" type="presParOf" srcId="{601BC69C-9DFA-4905-8DC5-BF273E7310AD}" destId="{814AD22A-A089-4EB5-B8D0-C96DE05CF213}" srcOrd="0" destOrd="0" presId="urn:microsoft.com/office/officeart/2005/8/layout/orgChart1"/>
    <dgm:cxn modelId="{5BAFA092-C519-48FB-BF5A-E353FB3C342F}" type="presParOf" srcId="{601BC69C-9DFA-4905-8DC5-BF273E7310AD}" destId="{AE02D1EC-30EF-4261-B81C-8907AEC3CCA8}" srcOrd="1" destOrd="0" presId="urn:microsoft.com/office/officeart/2005/8/layout/orgChart1"/>
    <dgm:cxn modelId="{517154A5-4E3C-4253-82E3-7804E29EF551}" type="presParOf" srcId="{992B5AB6-9DDF-4477-821B-47DD71F63C37}" destId="{C5D3D481-DA57-40DB-8F83-4C0555CCC665}" srcOrd="1" destOrd="0" presId="urn:microsoft.com/office/officeart/2005/8/layout/orgChart1"/>
    <dgm:cxn modelId="{2851FC48-D5B3-409A-8225-F5639F635966}" type="presParOf" srcId="{992B5AB6-9DDF-4477-821B-47DD71F63C37}" destId="{49EED9AA-5631-46D5-BED3-011B3721E41A}" srcOrd="2" destOrd="0" presId="urn:microsoft.com/office/officeart/2005/8/layout/orgChart1"/>
    <dgm:cxn modelId="{7FDECD1B-273D-41E9-81A5-F955F2E87302}" type="presParOf" srcId="{20A8DC19-AC24-43E6-80DF-3DF51F41F252}" destId="{A704380D-CD57-426B-BE40-48A6A422BA8E}" srcOrd="2" destOrd="0" presId="urn:microsoft.com/office/officeart/2005/8/layout/orgChart1"/>
    <dgm:cxn modelId="{B9500FD6-68C5-4ACA-B211-963B49F10CC4}" type="presParOf" srcId="{20A8DC19-AC24-43E6-80DF-3DF51F41F252}" destId="{B839ED7C-FB88-40A5-B1E9-D3F8D73B5CC1}" srcOrd="3" destOrd="0" presId="urn:microsoft.com/office/officeart/2005/8/layout/orgChart1"/>
    <dgm:cxn modelId="{FEF8740A-0873-4E35-A92C-4907BCC843B9}" type="presParOf" srcId="{B839ED7C-FB88-40A5-B1E9-D3F8D73B5CC1}" destId="{5C440479-1CF8-4B19-9BF4-301268314B79}" srcOrd="0" destOrd="0" presId="urn:microsoft.com/office/officeart/2005/8/layout/orgChart1"/>
    <dgm:cxn modelId="{F1CF2875-2776-4024-9F79-BFE3C22EEDCD}" type="presParOf" srcId="{5C440479-1CF8-4B19-9BF4-301268314B79}" destId="{3F7C02E9-FF0B-4BB9-B09B-61FA845E0A9C}" srcOrd="0" destOrd="0" presId="urn:microsoft.com/office/officeart/2005/8/layout/orgChart1"/>
    <dgm:cxn modelId="{DFAED899-21D8-4FDB-9B2F-3D5EC3F465A8}" type="presParOf" srcId="{5C440479-1CF8-4B19-9BF4-301268314B79}" destId="{FC75ECB2-017A-41D9-B18B-5B5486B3147A}" srcOrd="1" destOrd="0" presId="urn:microsoft.com/office/officeart/2005/8/layout/orgChart1"/>
    <dgm:cxn modelId="{FA0038AD-611D-415D-B964-2C0258555D5C}" type="presParOf" srcId="{B839ED7C-FB88-40A5-B1E9-D3F8D73B5CC1}" destId="{A97012CC-76DF-4842-8D73-B5602BF2E114}" srcOrd="1" destOrd="0" presId="urn:microsoft.com/office/officeart/2005/8/layout/orgChart1"/>
    <dgm:cxn modelId="{338EA62E-4043-4FDA-BF45-B116C4C62251}" type="presParOf" srcId="{B839ED7C-FB88-40A5-B1E9-D3F8D73B5CC1}" destId="{2DBF6095-2E5F-4ED9-A2DB-E009E6AB29CD}" srcOrd="2" destOrd="0" presId="urn:microsoft.com/office/officeart/2005/8/layout/orgChart1"/>
    <dgm:cxn modelId="{B9CA9B39-6987-46EF-8175-7153A17C2D4D}" type="presParOf" srcId="{BE89D68B-256D-4450-BDE4-D1E8DD5B9EED}" destId="{51355059-3E29-49FB-B80E-C15B1F296B18}" srcOrd="2" destOrd="0" presId="urn:microsoft.com/office/officeart/2005/8/layout/orgChart1"/>
    <dgm:cxn modelId="{6A692556-6BB2-4BDE-B141-7E9AF825ED02}" type="presParOf" srcId="{D09ACF0E-259B-47DE-8980-B6D8D2608C12}" destId="{FCE56694-7706-4FFA-8ECF-47538D4C780E}" srcOrd="2" destOrd="0" presId="urn:microsoft.com/office/officeart/2005/8/layout/orgChart1"/>
    <dgm:cxn modelId="{4E307976-E6B7-491F-8AA9-73EDB0DED680}" type="presParOf" srcId="{D09ACF0E-259B-47DE-8980-B6D8D2608C12}" destId="{DC70BB71-6B55-41ED-84F1-177024419EAF}" srcOrd="3" destOrd="0" presId="urn:microsoft.com/office/officeart/2005/8/layout/orgChart1"/>
    <dgm:cxn modelId="{E8F800E8-9C16-4E58-AEC4-AF4B74D8951E}" type="presParOf" srcId="{DC70BB71-6B55-41ED-84F1-177024419EAF}" destId="{E71419C9-A2E5-4251-886E-B0EC3A06F5C5}" srcOrd="0" destOrd="0" presId="urn:microsoft.com/office/officeart/2005/8/layout/orgChart1"/>
    <dgm:cxn modelId="{F3891757-5ADD-419A-8F57-5A36C2DC0E73}" type="presParOf" srcId="{E71419C9-A2E5-4251-886E-B0EC3A06F5C5}" destId="{6E61E6C5-C9DE-4B72-8E4B-F41FFAD5962B}" srcOrd="0" destOrd="0" presId="urn:microsoft.com/office/officeart/2005/8/layout/orgChart1"/>
    <dgm:cxn modelId="{D2513785-065B-43EC-9431-BBC5CD817895}" type="presParOf" srcId="{E71419C9-A2E5-4251-886E-B0EC3A06F5C5}" destId="{CCE6AFC5-F0A6-4844-B934-68F53481841B}" srcOrd="1" destOrd="0" presId="urn:microsoft.com/office/officeart/2005/8/layout/orgChart1"/>
    <dgm:cxn modelId="{2E3CD4DA-9E15-44FB-A7AF-7EB79B6352D4}" type="presParOf" srcId="{DC70BB71-6B55-41ED-84F1-177024419EAF}" destId="{B07A5371-4773-45CB-BC42-D6E6142CF960}" srcOrd="1" destOrd="0" presId="urn:microsoft.com/office/officeart/2005/8/layout/orgChart1"/>
    <dgm:cxn modelId="{0D4F6748-9CCF-4A52-9937-3C927F3BA6D9}" type="presParOf" srcId="{B07A5371-4773-45CB-BC42-D6E6142CF960}" destId="{D5225CC7-154B-446B-9D46-D70FBD6417FD}" srcOrd="0" destOrd="0" presId="urn:microsoft.com/office/officeart/2005/8/layout/orgChart1"/>
    <dgm:cxn modelId="{66BFEDEC-569F-4201-B4F6-B04A8BCABEA8}" type="presParOf" srcId="{B07A5371-4773-45CB-BC42-D6E6142CF960}" destId="{0A99ECEF-AC86-48CE-B981-31097DCA5042}" srcOrd="1" destOrd="0" presId="urn:microsoft.com/office/officeart/2005/8/layout/orgChart1"/>
    <dgm:cxn modelId="{0C9971BB-8279-4974-BF99-5D190911BDF6}" type="presParOf" srcId="{0A99ECEF-AC86-48CE-B981-31097DCA5042}" destId="{48CCEE68-5C45-4D1B-84D3-3854EE9AA045}" srcOrd="0" destOrd="0" presId="urn:microsoft.com/office/officeart/2005/8/layout/orgChart1"/>
    <dgm:cxn modelId="{E5D61EC4-4E1C-44CD-AD1C-94E6D8970A64}" type="presParOf" srcId="{48CCEE68-5C45-4D1B-84D3-3854EE9AA045}" destId="{C9F7223E-4E55-4B9A-BCBE-F46945F660C8}" srcOrd="0" destOrd="0" presId="urn:microsoft.com/office/officeart/2005/8/layout/orgChart1"/>
    <dgm:cxn modelId="{ED57CD7E-3696-4C5C-B1B6-982108CCCDF3}" type="presParOf" srcId="{48CCEE68-5C45-4D1B-84D3-3854EE9AA045}" destId="{C6A08787-BC7F-4A03-A078-01CAF05C5C6A}" srcOrd="1" destOrd="0" presId="urn:microsoft.com/office/officeart/2005/8/layout/orgChart1"/>
    <dgm:cxn modelId="{CA21ADC8-FFFA-4393-B938-BBAB8FE9A2CE}" type="presParOf" srcId="{0A99ECEF-AC86-48CE-B981-31097DCA5042}" destId="{23C13F25-62E0-4A05-899D-C0E491D97F1E}" srcOrd="1" destOrd="0" presId="urn:microsoft.com/office/officeart/2005/8/layout/orgChart1"/>
    <dgm:cxn modelId="{242824E3-96F1-44B1-B508-F91D91F3A52C}" type="presParOf" srcId="{0A99ECEF-AC86-48CE-B981-31097DCA5042}" destId="{B041B4E5-1BC2-4264-9D18-D53D705F285C}" srcOrd="2" destOrd="0" presId="urn:microsoft.com/office/officeart/2005/8/layout/orgChart1"/>
    <dgm:cxn modelId="{16BC5115-EABF-451B-929D-997B8A0491BA}" type="presParOf" srcId="{B07A5371-4773-45CB-BC42-D6E6142CF960}" destId="{3AA8385B-9209-4E54-96A9-5CDBFC597495}" srcOrd="2" destOrd="0" presId="urn:microsoft.com/office/officeart/2005/8/layout/orgChart1"/>
    <dgm:cxn modelId="{E2F21A50-8911-47A0-A58E-5CF53167B3A4}" type="presParOf" srcId="{B07A5371-4773-45CB-BC42-D6E6142CF960}" destId="{F110771C-1F78-46AE-8A77-40DE87AEF758}" srcOrd="3" destOrd="0" presId="urn:microsoft.com/office/officeart/2005/8/layout/orgChart1"/>
    <dgm:cxn modelId="{0E7496D5-8376-4BC8-8629-8885A0F4C12C}" type="presParOf" srcId="{F110771C-1F78-46AE-8A77-40DE87AEF758}" destId="{02269FF4-D8B1-4216-B397-7EEC4E8304DB}" srcOrd="0" destOrd="0" presId="urn:microsoft.com/office/officeart/2005/8/layout/orgChart1"/>
    <dgm:cxn modelId="{11817501-65F3-480C-A029-E2B09E1AB453}" type="presParOf" srcId="{02269FF4-D8B1-4216-B397-7EEC4E8304DB}" destId="{6A7783C8-ADEA-442D-8657-1CE8283082D3}" srcOrd="0" destOrd="0" presId="urn:microsoft.com/office/officeart/2005/8/layout/orgChart1"/>
    <dgm:cxn modelId="{E15134C9-CC28-4C61-875C-15763B471380}" type="presParOf" srcId="{02269FF4-D8B1-4216-B397-7EEC4E8304DB}" destId="{AC2DA71A-62C9-466D-A35D-5243689704FE}" srcOrd="1" destOrd="0" presId="urn:microsoft.com/office/officeart/2005/8/layout/orgChart1"/>
    <dgm:cxn modelId="{F53C4D17-38E3-48FF-92C1-4CB0FDBB8110}" type="presParOf" srcId="{F110771C-1F78-46AE-8A77-40DE87AEF758}" destId="{623C3448-7CDD-4DF1-A28B-ADB337BDF2C1}" srcOrd="1" destOrd="0" presId="urn:microsoft.com/office/officeart/2005/8/layout/orgChart1"/>
    <dgm:cxn modelId="{F6EF7AB1-6B12-47E3-B095-5762CFC0BD55}" type="presParOf" srcId="{F110771C-1F78-46AE-8A77-40DE87AEF758}" destId="{A9B4D172-3830-48BE-953D-A887A573B1F8}" srcOrd="2" destOrd="0" presId="urn:microsoft.com/office/officeart/2005/8/layout/orgChart1"/>
    <dgm:cxn modelId="{4E4A5677-B27B-4E64-A027-4375561DDFEF}" type="presParOf" srcId="{B07A5371-4773-45CB-BC42-D6E6142CF960}" destId="{08345DB6-F0EC-49F1-BBDD-83A89701FAC0}" srcOrd="4" destOrd="0" presId="urn:microsoft.com/office/officeart/2005/8/layout/orgChart1"/>
    <dgm:cxn modelId="{9D05A476-0C04-4D32-8808-C27E643196E2}" type="presParOf" srcId="{B07A5371-4773-45CB-BC42-D6E6142CF960}" destId="{4A205129-93C0-41F8-B68D-A46905814A09}" srcOrd="5" destOrd="0" presId="urn:microsoft.com/office/officeart/2005/8/layout/orgChart1"/>
    <dgm:cxn modelId="{5461C2F4-8D92-4A10-BC88-75652D951EFA}" type="presParOf" srcId="{4A205129-93C0-41F8-B68D-A46905814A09}" destId="{45F1E930-2C4F-4B4E-A5B1-72120946CDAA}" srcOrd="0" destOrd="0" presId="urn:microsoft.com/office/officeart/2005/8/layout/orgChart1"/>
    <dgm:cxn modelId="{1BEDA2F6-FBE7-4005-8E10-CDAF1B15EF83}" type="presParOf" srcId="{45F1E930-2C4F-4B4E-A5B1-72120946CDAA}" destId="{0D7B6E19-F3BD-4C4E-B7E0-CC29DA2F0AEA}" srcOrd="0" destOrd="0" presId="urn:microsoft.com/office/officeart/2005/8/layout/orgChart1"/>
    <dgm:cxn modelId="{BBD42DDE-CE42-494A-A474-FD5C1F95B979}" type="presParOf" srcId="{45F1E930-2C4F-4B4E-A5B1-72120946CDAA}" destId="{2BAA8EF1-4148-4ECA-A34D-CC934F64B8F4}" srcOrd="1" destOrd="0" presId="urn:microsoft.com/office/officeart/2005/8/layout/orgChart1"/>
    <dgm:cxn modelId="{DFA3498E-7440-4F7A-A0D8-19C4C65B0EAC}" type="presParOf" srcId="{4A205129-93C0-41F8-B68D-A46905814A09}" destId="{1F132E3F-1010-496E-9B93-B686ACF2E6C6}" srcOrd="1" destOrd="0" presId="urn:microsoft.com/office/officeart/2005/8/layout/orgChart1"/>
    <dgm:cxn modelId="{8F0EA3BB-0172-4505-8C28-9FBA4111009E}" type="presParOf" srcId="{4A205129-93C0-41F8-B68D-A46905814A09}" destId="{D9F22494-1F92-49EE-BAD6-7551C9FCF176}" srcOrd="2" destOrd="0" presId="urn:microsoft.com/office/officeart/2005/8/layout/orgChart1"/>
    <dgm:cxn modelId="{9251E0A7-FF02-4C70-9D81-8D5BE7ADC10D}" type="presParOf" srcId="{B07A5371-4773-45CB-BC42-D6E6142CF960}" destId="{DA48B63B-8B2F-4EB9-A6C9-19FF00043AFF}" srcOrd="6" destOrd="0" presId="urn:microsoft.com/office/officeart/2005/8/layout/orgChart1"/>
    <dgm:cxn modelId="{FB956018-B903-434A-80C9-EA2F002F9A6E}" type="presParOf" srcId="{B07A5371-4773-45CB-BC42-D6E6142CF960}" destId="{B311CF90-2B30-4A1B-BA33-BF5D3B8EE3E2}" srcOrd="7" destOrd="0" presId="urn:microsoft.com/office/officeart/2005/8/layout/orgChart1"/>
    <dgm:cxn modelId="{5CCB48CA-D2BE-45D8-99D8-D0181012A4E1}" type="presParOf" srcId="{B311CF90-2B30-4A1B-BA33-BF5D3B8EE3E2}" destId="{9E49F280-6B0D-4696-8D90-E3D2B9ABCF53}" srcOrd="0" destOrd="0" presId="urn:microsoft.com/office/officeart/2005/8/layout/orgChart1"/>
    <dgm:cxn modelId="{313B946C-6E6C-4E54-A273-A45FA6804102}" type="presParOf" srcId="{9E49F280-6B0D-4696-8D90-E3D2B9ABCF53}" destId="{9F921EE6-509A-4A8B-A05A-E6E737A05129}" srcOrd="0" destOrd="0" presId="urn:microsoft.com/office/officeart/2005/8/layout/orgChart1"/>
    <dgm:cxn modelId="{4ABA5FC7-68A0-4E0B-A781-98962CCEFB50}" type="presParOf" srcId="{9E49F280-6B0D-4696-8D90-E3D2B9ABCF53}" destId="{651DD6A9-B75D-40BA-93F9-74BE8F4380D8}" srcOrd="1" destOrd="0" presId="urn:microsoft.com/office/officeart/2005/8/layout/orgChart1"/>
    <dgm:cxn modelId="{8ED1DFFF-5D99-4371-865C-E11C15D3C982}" type="presParOf" srcId="{B311CF90-2B30-4A1B-BA33-BF5D3B8EE3E2}" destId="{ECB595D9-D77D-492C-B3B3-205CDEF6BB54}" srcOrd="1" destOrd="0" presId="urn:microsoft.com/office/officeart/2005/8/layout/orgChart1"/>
    <dgm:cxn modelId="{2003615A-1863-4EB6-B17B-21714D9ADABE}" type="presParOf" srcId="{B311CF90-2B30-4A1B-BA33-BF5D3B8EE3E2}" destId="{517E45EC-58CD-41F7-A4CE-24829E43A833}" srcOrd="2" destOrd="0" presId="urn:microsoft.com/office/officeart/2005/8/layout/orgChart1"/>
    <dgm:cxn modelId="{ABA0D581-0073-42BB-A32A-A28DA759460B}" type="presParOf" srcId="{B07A5371-4773-45CB-BC42-D6E6142CF960}" destId="{2F9BC25D-6EFC-44CA-90A3-DFA90B8ECD0D}" srcOrd="8" destOrd="0" presId="urn:microsoft.com/office/officeart/2005/8/layout/orgChart1"/>
    <dgm:cxn modelId="{56E99FBA-4FB0-46C5-A503-742B3BAA0DA9}" type="presParOf" srcId="{B07A5371-4773-45CB-BC42-D6E6142CF960}" destId="{FC37406E-06F5-4AD6-A770-BA51ED442DE4}" srcOrd="9" destOrd="0" presId="urn:microsoft.com/office/officeart/2005/8/layout/orgChart1"/>
    <dgm:cxn modelId="{770DF322-0EC4-449A-B84D-BA80547314CC}" type="presParOf" srcId="{FC37406E-06F5-4AD6-A770-BA51ED442DE4}" destId="{F6E2E337-A181-40C8-97FA-E4C9C189B259}" srcOrd="0" destOrd="0" presId="urn:microsoft.com/office/officeart/2005/8/layout/orgChart1"/>
    <dgm:cxn modelId="{F0E1C820-7B37-46B1-85E6-E6FA0EC11AFC}" type="presParOf" srcId="{F6E2E337-A181-40C8-97FA-E4C9C189B259}" destId="{9AE8C361-9850-4426-9C7A-DDA0EF0103DB}" srcOrd="0" destOrd="0" presId="urn:microsoft.com/office/officeart/2005/8/layout/orgChart1"/>
    <dgm:cxn modelId="{D0021DCE-A5D0-450D-BBF7-92DFDEB18D3C}" type="presParOf" srcId="{F6E2E337-A181-40C8-97FA-E4C9C189B259}" destId="{6F3004A7-8DA0-4810-A2DE-65709DB9F9E2}" srcOrd="1" destOrd="0" presId="urn:microsoft.com/office/officeart/2005/8/layout/orgChart1"/>
    <dgm:cxn modelId="{A89DC462-442C-4C0A-8572-401C0F86012B}" type="presParOf" srcId="{FC37406E-06F5-4AD6-A770-BA51ED442DE4}" destId="{9D0A744A-F86A-41EF-A782-614E95F323F9}" srcOrd="1" destOrd="0" presId="urn:microsoft.com/office/officeart/2005/8/layout/orgChart1"/>
    <dgm:cxn modelId="{2931B071-83E3-4568-8A1F-BF79BD024FBF}" type="presParOf" srcId="{FC37406E-06F5-4AD6-A770-BA51ED442DE4}" destId="{CE359E38-F18F-4E95-B4E5-E4EAE71E7FD7}" srcOrd="2" destOrd="0" presId="urn:microsoft.com/office/officeart/2005/8/layout/orgChart1"/>
    <dgm:cxn modelId="{3E8B6B31-DD2E-468D-9744-AE8C33751DF3}" type="presParOf" srcId="{DC70BB71-6B55-41ED-84F1-177024419EAF}" destId="{26CCC3C8-24F2-4E1E-9A52-E2A26133D7E5}" srcOrd="2" destOrd="0" presId="urn:microsoft.com/office/officeart/2005/8/layout/orgChart1"/>
    <dgm:cxn modelId="{DC2B96C3-CE2D-41B3-8D61-99270723057A}" type="presParOf" srcId="{D09ACF0E-259B-47DE-8980-B6D8D2608C12}" destId="{3259F60F-B664-462E-BCFB-DEEE3A497746}" srcOrd="4" destOrd="0" presId="urn:microsoft.com/office/officeart/2005/8/layout/orgChart1"/>
    <dgm:cxn modelId="{36507D64-4CBF-42D4-A791-C904197E9943}" type="presParOf" srcId="{D09ACF0E-259B-47DE-8980-B6D8D2608C12}" destId="{155951AA-903A-475C-BC07-8F21D0F05A49}" srcOrd="5" destOrd="0" presId="urn:microsoft.com/office/officeart/2005/8/layout/orgChart1"/>
    <dgm:cxn modelId="{2CD03D72-572A-4A77-980C-9485DB524D5D}" type="presParOf" srcId="{155951AA-903A-475C-BC07-8F21D0F05A49}" destId="{057EBF39-9CB8-46B7-9F80-07D351F7D0C9}" srcOrd="0" destOrd="0" presId="urn:microsoft.com/office/officeart/2005/8/layout/orgChart1"/>
    <dgm:cxn modelId="{1AC4FB0D-1CAB-4DAB-9AC4-F636B23A4F9E}" type="presParOf" srcId="{057EBF39-9CB8-46B7-9F80-07D351F7D0C9}" destId="{A337BB6E-5F73-493A-B5FE-1ACA07A23940}" srcOrd="0" destOrd="0" presId="urn:microsoft.com/office/officeart/2005/8/layout/orgChart1"/>
    <dgm:cxn modelId="{66129B0D-2F2C-4B92-A5FC-4340B0EC1FD8}" type="presParOf" srcId="{057EBF39-9CB8-46B7-9F80-07D351F7D0C9}" destId="{0386BF02-BE8B-4200-98AD-1CD13AA8171E}" srcOrd="1" destOrd="0" presId="urn:microsoft.com/office/officeart/2005/8/layout/orgChart1"/>
    <dgm:cxn modelId="{BBCE9BFA-EB4F-4256-A799-CC5DB23331E6}" type="presParOf" srcId="{155951AA-903A-475C-BC07-8F21D0F05A49}" destId="{A12AA6C7-5463-445F-9712-F0FF931AF71D}" srcOrd="1" destOrd="0" presId="urn:microsoft.com/office/officeart/2005/8/layout/orgChart1"/>
    <dgm:cxn modelId="{46AB2632-9B30-4AA4-8F92-7F14EF0EF887}" type="presParOf" srcId="{A12AA6C7-5463-445F-9712-F0FF931AF71D}" destId="{B8BBCC5F-E6DB-478A-9CA6-A6E833C30CFE}" srcOrd="0" destOrd="0" presId="urn:microsoft.com/office/officeart/2005/8/layout/orgChart1"/>
    <dgm:cxn modelId="{47CDDB55-61A7-4E96-AFF6-02911D264E0A}" type="presParOf" srcId="{A12AA6C7-5463-445F-9712-F0FF931AF71D}" destId="{9C149D8C-EC87-4648-B991-40746DDBFC93}" srcOrd="1" destOrd="0" presId="urn:microsoft.com/office/officeart/2005/8/layout/orgChart1"/>
    <dgm:cxn modelId="{08DCC97D-17F9-41FE-BF8C-897F32B3316B}" type="presParOf" srcId="{9C149D8C-EC87-4648-B991-40746DDBFC93}" destId="{E3B87FA5-62DF-468D-82D6-004743D27463}" srcOrd="0" destOrd="0" presId="urn:microsoft.com/office/officeart/2005/8/layout/orgChart1"/>
    <dgm:cxn modelId="{53E4887C-E1D6-4632-9619-D68F639548CB}" type="presParOf" srcId="{E3B87FA5-62DF-468D-82D6-004743D27463}" destId="{63198F5B-8BF0-46B2-948B-203E77C7AD20}" srcOrd="0" destOrd="0" presId="urn:microsoft.com/office/officeart/2005/8/layout/orgChart1"/>
    <dgm:cxn modelId="{D350E732-6BFF-446B-92DA-9CFE52443B69}" type="presParOf" srcId="{E3B87FA5-62DF-468D-82D6-004743D27463}" destId="{D97F4EAD-4D6E-4D59-B5BC-D2AA8AC3544B}" srcOrd="1" destOrd="0" presId="urn:microsoft.com/office/officeart/2005/8/layout/orgChart1"/>
    <dgm:cxn modelId="{95EFE5F5-54BA-4A4B-B1E3-0166184D762A}" type="presParOf" srcId="{9C149D8C-EC87-4648-B991-40746DDBFC93}" destId="{E0F43418-48F2-4073-AC35-ACC9A4EA3C68}" srcOrd="1" destOrd="0" presId="urn:microsoft.com/office/officeart/2005/8/layout/orgChart1"/>
    <dgm:cxn modelId="{F650612C-3DDA-4C82-A957-BC477C6AE728}" type="presParOf" srcId="{9C149D8C-EC87-4648-B991-40746DDBFC93}" destId="{ACF8D8AD-EF97-433F-982C-CB1E27A957E6}" srcOrd="2" destOrd="0" presId="urn:microsoft.com/office/officeart/2005/8/layout/orgChart1"/>
    <dgm:cxn modelId="{92677C86-47F8-49EB-964A-F16803A14F2E}" type="presParOf" srcId="{155951AA-903A-475C-BC07-8F21D0F05A49}" destId="{478FB1A6-6515-4FCA-B9BB-D7EAE04BD896}" srcOrd="2" destOrd="0" presId="urn:microsoft.com/office/officeart/2005/8/layout/orgChart1"/>
    <dgm:cxn modelId="{DF89247A-CD09-4DAF-BDCF-654B3DAFAB8D}" type="presParOf" srcId="{D09ACF0E-259B-47DE-8980-B6D8D2608C12}" destId="{508C0E9B-74C9-4F01-8470-5093211EC64F}" srcOrd="6" destOrd="0" presId="urn:microsoft.com/office/officeart/2005/8/layout/orgChart1"/>
    <dgm:cxn modelId="{90FB2B61-A291-4B8B-832E-FF15BE8D5BC8}" type="presParOf" srcId="{D09ACF0E-259B-47DE-8980-B6D8D2608C12}" destId="{CB218419-C7D2-448C-9B7E-59C7FC4B9BFB}" srcOrd="7" destOrd="0" presId="urn:microsoft.com/office/officeart/2005/8/layout/orgChart1"/>
    <dgm:cxn modelId="{399FDA3E-DFF5-40B3-B387-0DE8D16F427C}" type="presParOf" srcId="{CB218419-C7D2-448C-9B7E-59C7FC4B9BFB}" destId="{47CA5F9E-2D6D-4639-A9AB-3505B36AB0E7}" srcOrd="0" destOrd="0" presId="urn:microsoft.com/office/officeart/2005/8/layout/orgChart1"/>
    <dgm:cxn modelId="{315C22C7-00CE-4120-8077-F959BFE8D0EB}" type="presParOf" srcId="{47CA5F9E-2D6D-4639-A9AB-3505B36AB0E7}" destId="{B2EF327E-41DB-4176-B254-04B47A1A4E02}" srcOrd="0" destOrd="0" presId="urn:microsoft.com/office/officeart/2005/8/layout/orgChart1"/>
    <dgm:cxn modelId="{44ACD99E-B99E-4A14-B44F-B2CF17CF1BE5}" type="presParOf" srcId="{47CA5F9E-2D6D-4639-A9AB-3505B36AB0E7}" destId="{A5AD9106-9994-4EF8-87A9-B8F6CEEEB73C}" srcOrd="1" destOrd="0" presId="urn:microsoft.com/office/officeart/2005/8/layout/orgChart1"/>
    <dgm:cxn modelId="{BD519EF6-5543-456B-91F0-925916593241}" type="presParOf" srcId="{CB218419-C7D2-448C-9B7E-59C7FC4B9BFB}" destId="{744E33DD-920E-488B-900B-31FD00611515}" srcOrd="1" destOrd="0" presId="urn:microsoft.com/office/officeart/2005/8/layout/orgChart1"/>
    <dgm:cxn modelId="{CBF12DDE-EA3F-4956-B2C2-E7957B8353D8}" type="presParOf" srcId="{744E33DD-920E-488B-900B-31FD00611515}" destId="{2D8F89E7-7FBA-4188-9F18-3C7D304A11CB}" srcOrd="0" destOrd="0" presId="urn:microsoft.com/office/officeart/2005/8/layout/orgChart1"/>
    <dgm:cxn modelId="{63C09F8B-46AE-469B-BDB2-A2C28AD990AC}" type="presParOf" srcId="{744E33DD-920E-488B-900B-31FD00611515}" destId="{D6643F07-41DB-4CE6-83B6-A21B0EFE1AF6}" srcOrd="1" destOrd="0" presId="urn:microsoft.com/office/officeart/2005/8/layout/orgChart1"/>
    <dgm:cxn modelId="{D3A6DC0B-4302-4D9E-88AC-180CF5872AD6}" type="presParOf" srcId="{D6643F07-41DB-4CE6-83B6-A21B0EFE1AF6}" destId="{381608F1-5897-4FD6-8758-4AD84511A2B1}" srcOrd="0" destOrd="0" presId="urn:microsoft.com/office/officeart/2005/8/layout/orgChart1"/>
    <dgm:cxn modelId="{B356739D-DD97-4EEF-AAD2-52FD395DFC19}" type="presParOf" srcId="{381608F1-5897-4FD6-8758-4AD84511A2B1}" destId="{71B1C785-8DA7-4762-988C-559A6FAA34EF}" srcOrd="0" destOrd="0" presId="urn:microsoft.com/office/officeart/2005/8/layout/orgChart1"/>
    <dgm:cxn modelId="{864587C2-DB2F-4E8B-ABCC-F9A5137C31E3}" type="presParOf" srcId="{381608F1-5897-4FD6-8758-4AD84511A2B1}" destId="{2EEE9865-D993-4210-A88E-1EDB07E29C8E}" srcOrd="1" destOrd="0" presId="urn:microsoft.com/office/officeart/2005/8/layout/orgChart1"/>
    <dgm:cxn modelId="{B918D319-D8F8-4338-99AE-3AE93B4A06E5}" type="presParOf" srcId="{D6643F07-41DB-4CE6-83B6-A21B0EFE1AF6}" destId="{6CEA8E4B-C45A-40CC-BC96-DF0FCAD0E813}" srcOrd="1" destOrd="0" presId="urn:microsoft.com/office/officeart/2005/8/layout/orgChart1"/>
    <dgm:cxn modelId="{8F525B47-3931-4F4E-BCD1-8BACF8FEEAFE}" type="presParOf" srcId="{D6643F07-41DB-4CE6-83B6-A21B0EFE1AF6}" destId="{EF1D677E-E811-42BB-90C4-66670FA84A1D}" srcOrd="2" destOrd="0" presId="urn:microsoft.com/office/officeart/2005/8/layout/orgChart1"/>
    <dgm:cxn modelId="{F9DB7BE1-19B0-48B9-85E6-E9BDDD9E67E5}" type="presParOf" srcId="{744E33DD-920E-488B-900B-31FD00611515}" destId="{27E5BBD2-187F-4715-A741-C5C4FB27E454}" srcOrd="2" destOrd="0" presId="urn:microsoft.com/office/officeart/2005/8/layout/orgChart1"/>
    <dgm:cxn modelId="{8F3667CB-F9A8-4691-B875-C038821B4C0C}" type="presParOf" srcId="{744E33DD-920E-488B-900B-31FD00611515}" destId="{153EE2BF-9DA6-41B9-926B-CED505BF26D5}" srcOrd="3" destOrd="0" presId="urn:microsoft.com/office/officeart/2005/8/layout/orgChart1"/>
    <dgm:cxn modelId="{16D2F1B3-6921-4E20-9892-7387D3E39D8D}" type="presParOf" srcId="{153EE2BF-9DA6-41B9-926B-CED505BF26D5}" destId="{00BBFA7E-2A57-417E-AD92-63F111A42E58}" srcOrd="0" destOrd="0" presId="urn:microsoft.com/office/officeart/2005/8/layout/orgChart1"/>
    <dgm:cxn modelId="{38935BDE-9CB0-4528-A489-3DB1F782ABA9}" type="presParOf" srcId="{00BBFA7E-2A57-417E-AD92-63F111A42E58}" destId="{5E7716D8-B86D-4E5F-8CD8-26F46318E149}" srcOrd="0" destOrd="0" presId="urn:microsoft.com/office/officeart/2005/8/layout/orgChart1"/>
    <dgm:cxn modelId="{7B257F1E-082D-453E-BE23-728415E0E2BE}" type="presParOf" srcId="{00BBFA7E-2A57-417E-AD92-63F111A42E58}" destId="{19349A8D-BAC6-42A3-9F57-2709236C33A6}" srcOrd="1" destOrd="0" presId="urn:microsoft.com/office/officeart/2005/8/layout/orgChart1"/>
    <dgm:cxn modelId="{26979565-D7FE-467C-B25D-68841792B054}" type="presParOf" srcId="{153EE2BF-9DA6-41B9-926B-CED505BF26D5}" destId="{7F5447F0-6AE7-459E-B646-6A63B481F909}" srcOrd="1" destOrd="0" presId="urn:microsoft.com/office/officeart/2005/8/layout/orgChart1"/>
    <dgm:cxn modelId="{DC3F0920-82E6-476D-BB08-21A194AC107F}" type="presParOf" srcId="{153EE2BF-9DA6-41B9-926B-CED505BF26D5}" destId="{4220D2B8-7FB2-4AF3-81D8-356ECB719164}" srcOrd="2" destOrd="0" presId="urn:microsoft.com/office/officeart/2005/8/layout/orgChart1"/>
    <dgm:cxn modelId="{D8D2C474-D80D-4830-AB3C-88A789FDBC1F}" type="presParOf" srcId="{744E33DD-920E-488B-900B-31FD00611515}" destId="{B69F3F2A-6323-498E-921A-28AC8A088FFB}" srcOrd="4" destOrd="0" presId="urn:microsoft.com/office/officeart/2005/8/layout/orgChart1"/>
    <dgm:cxn modelId="{6510B223-CABD-4509-AB43-D284E1BEC481}" type="presParOf" srcId="{744E33DD-920E-488B-900B-31FD00611515}" destId="{BE1AA57C-AF13-41A5-B58F-D6EFE23ABDEA}" srcOrd="5" destOrd="0" presId="urn:microsoft.com/office/officeart/2005/8/layout/orgChart1"/>
    <dgm:cxn modelId="{1876FB36-7DA6-4A46-AE54-2B5215FF08BF}" type="presParOf" srcId="{BE1AA57C-AF13-41A5-B58F-D6EFE23ABDEA}" destId="{E38768E5-F551-4BF2-886E-4CC5A96D28C4}" srcOrd="0" destOrd="0" presId="urn:microsoft.com/office/officeart/2005/8/layout/orgChart1"/>
    <dgm:cxn modelId="{0F2D13BC-C673-4270-897B-D202785A51A1}" type="presParOf" srcId="{E38768E5-F551-4BF2-886E-4CC5A96D28C4}" destId="{5716A842-9E25-4B07-B6A6-8A0F6492E7F6}" srcOrd="0" destOrd="0" presId="urn:microsoft.com/office/officeart/2005/8/layout/orgChart1"/>
    <dgm:cxn modelId="{6C183CA6-B1CB-4449-B9F1-A4825C391662}" type="presParOf" srcId="{E38768E5-F551-4BF2-886E-4CC5A96D28C4}" destId="{76520960-E12F-4299-9670-788C50C57017}" srcOrd="1" destOrd="0" presId="urn:microsoft.com/office/officeart/2005/8/layout/orgChart1"/>
    <dgm:cxn modelId="{D21C9143-AC9A-4EFD-8C85-EBFC9A9A080B}" type="presParOf" srcId="{BE1AA57C-AF13-41A5-B58F-D6EFE23ABDEA}" destId="{7A66CE57-DCA6-4CA1-B1DB-5FE93D7984C0}" srcOrd="1" destOrd="0" presId="urn:microsoft.com/office/officeart/2005/8/layout/orgChart1"/>
    <dgm:cxn modelId="{3376C30A-246F-463D-B6F8-B4838D21E21C}" type="presParOf" srcId="{BE1AA57C-AF13-41A5-B58F-D6EFE23ABDEA}" destId="{D0F9218D-0610-41E5-B46D-E6C4BD64AD91}" srcOrd="2" destOrd="0" presId="urn:microsoft.com/office/officeart/2005/8/layout/orgChart1"/>
    <dgm:cxn modelId="{860FD075-B4E3-4E75-BB1A-F0BF89BEE261}" type="presParOf" srcId="{CB218419-C7D2-448C-9B7E-59C7FC4B9BFB}" destId="{2370AB89-2AB0-4128-B8C3-1203390CA52A}" srcOrd="2" destOrd="0" presId="urn:microsoft.com/office/officeart/2005/8/layout/orgChart1"/>
    <dgm:cxn modelId="{317E8EC2-C10B-43A3-9146-E7EFBCF0844C}" type="presParOf" srcId="{D09ACF0E-259B-47DE-8980-B6D8D2608C12}" destId="{CCFD3F4D-C33B-4E10-BA31-8EC9839DFDF9}" srcOrd="8" destOrd="0" presId="urn:microsoft.com/office/officeart/2005/8/layout/orgChart1"/>
    <dgm:cxn modelId="{8236F955-473A-4F1E-BA66-063A08C4027B}" type="presParOf" srcId="{D09ACF0E-259B-47DE-8980-B6D8D2608C12}" destId="{B243CCA8-FB83-483C-B838-112E439D7C64}" srcOrd="9" destOrd="0" presId="urn:microsoft.com/office/officeart/2005/8/layout/orgChart1"/>
    <dgm:cxn modelId="{85C2291C-AE3A-4C68-A95B-6B04288DCA3D}" type="presParOf" srcId="{B243CCA8-FB83-483C-B838-112E439D7C64}" destId="{AE61A15D-9FFE-4FBE-B6C8-0AA738019F7A}" srcOrd="0" destOrd="0" presId="urn:microsoft.com/office/officeart/2005/8/layout/orgChart1"/>
    <dgm:cxn modelId="{7165B851-9E84-4F03-B29D-FBA750732645}" type="presParOf" srcId="{AE61A15D-9FFE-4FBE-B6C8-0AA738019F7A}" destId="{6B6EE089-18DF-4226-BA19-066201B89ECD}" srcOrd="0" destOrd="0" presId="urn:microsoft.com/office/officeart/2005/8/layout/orgChart1"/>
    <dgm:cxn modelId="{152F090A-C6BC-4D37-839D-921B0A3D9220}" type="presParOf" srcId="{AE61A15D-9FFE-4FBE-B6C8-0AA738019F7A}" destId="{87C45C20-32C8-48CB-BE85-87493988A4A8}" srcOrd="1" destOrd="0" presId="urn:microsoft.com/office/officeart/2005/8/layout/orgChart1"/>
    <dgm:cxn modelId="{1D16D0BD-D03E-4AFC-B792-DE607E99A5FE}" type="presParOf" srcId="{B243CCA8-FB83-483C-B838-112E439D7C64}" destId="{71B67429-E3C3-49BC-8765-6802EE3490BE}" srcOrd="1" destOrd="0" presId="urn:microsoft.com/office/officeart/2005/8/layout/orgChart1"/>
    <dgm:cxn modelId="{5447212C-8AAB-4565-997A-F80FC4D7478A}" type="presParOf" srcId="{71B67429-E3C3-49BC-8765-6802EE3490BE}" destId="{2C8EE9D0-EEE1-4A15-A17B-5C76D91A77B6}" srcOrd="0" destOrd="0" presId="urn:microsoft.com/office/officeart/2005/8/layout/orgChart1"/>
    <dgm:cxn modelId="{74CC767F-8855-4B0E-864E-C7EE47455F3B}" type="presParOf" srcId="{71B67429-E3C3-49BC-8765-6802EE3490BE}" destId="{43AB4957-9DF9-4A5C-829C-97DFCA28E5B1}" srcOrd="1" destOrd="0" presId="urn:microsoft.com/office/officeart/2005/8/layout/orgChart1"/>
    <dgm:cxn modelId="{4898E7DC-B76D-47CC-86B1-DBDFC847F9BC}" type="presParOf" srcId="{43AB4957-9DF9-4A5C-829C-97DFCA28E5B1}" destId="{AF8285F2-2878-4C7A-9551-D77473D1B1D0}" srcOrd="0" destOrd="0" presId="urn:microsoft.com/office/officeart/2005/8/layout/orgChart1"/>
    <dgm:cxn modelId="{997CF01E-67DE-45EB-B73F-60AA23591409}" type="presParOf" srcId="{AF8285F2-2878-4C7A-9551-D77473D1B1D0}" destId="{7733A63B-22E6-45B2-88CE-3BCB86095B93}" srcOrd="0" destOrd="0" presId="urn:microsoft.com/office/officeart/2005/8/layout/orgChart1"/>
    <dgm:cxn modelId="{11893696-7F68-4E57-B861-B68C63ECE817}" type="presParOf" srcId="{AF8285F2-2878-4C7A-9551-D77473D1B1D0}" destId="{58E349CC-3093-45BE-BFD8-D92A63F9AC5C}" srcOrd="1" destOrd="0" presId="urn:microsoft.com/office/officeart/2005/8/layout/orgChart1"/>
    <dgm:cxn modelId="{B3454337-B3C1-474A-BED6-B5D54A388FFB}" type="presParOf" srcId="{43AB4957-9DF9-4A5C-829C-97DFCA28E5B1}" destId="{0DA539BE-282F-4F87-9EDB-E9839BBE4D4B}" srcOrd="1" destOrd="0" presId="urn:microsoft.com/office/officeart/2005/8/layout/orgChart1"/>
    <dgm:cxn modelId="{9D7E3E5E-791F-47B2-B1F5-23658295FDA8}" type="presParOf" srcId="{43AB4957-9DF9-4A5C-829C-97DFCA28E5B1}" destId="{7141A51B-1841-4ABD-828D-5186C3332DBF}" srcOrd="2" destOrd="0" presId="urn:microsoft.com/office/officeart/2005/8/layout/orgChart1"/>
    <dgm:cxn modelId="{7E81EB3B-ACDB-47D3-A748-F65368C288E9}" type="presParOf" srcId="{B243CCA8-FB83-483C-B838-112E439D7C64}" destId="{4CA0614F-5B41-4C75-9FEC-7A4BB61AF3D6}" srcOrd="2" destOrd="0" presId="urn:microsoft.com/office/officeart/2005/8/layout/orgChart1"/>
    <dgm:cxn modelId="{5FC94B4D-1B14-47C6-858F-15F5FA0FE5BF}" type="presParOf" srcId="{D09ACF0E-259B-47DE-8980-B6D8D2608C12}" destId="{F1D79375-543D-4BAD-A998-B77C5FD8D0C7}" srcOrd="10" destOrd="0" presId="urn:microsoft.com/office/officeart/2005/8/layout/orgChart1"/>
    <dgm:cxn modelId="{5AE225E1-8720-4CE1-8673-85B325F9981E}" type="presParOf" srcId="{D09ACF0E-259B-47DE-8980-B6D8D2608C12}" destId="{6ACBAB4B-6044-41B9-8C9D-21DB51E8D434}" srcOrd="11" destOrd="0" presId="urn:microsoft.com/office/officeart/2005/8/layout/orgChart1"/>
    <dgm:cxn modelId="{3703E6A3-E2BF-4288-885E-4CBE52CED933}" type="presParOf" srcId="{6ACBAB4B-6044-41B9-8C9D-21DB51E8D434}" destId="{F725A550-5CB0-43F4-9EB0-EAD487870ED1}" srcOrd="0" destOrd="0" presId="urn:microsoft.com/office/officeart/2005/8/layout/orgChart1"/>
    <dgm:cxn modelId="{20CA6A33-EB79-4781-B4AF-595CB5858F1B}" type="presParOf" srcId="{F725A550-5CB0-43F4-9EB0-EAD487870ED1}" destId="{0AAE5AD5-9BC4-48BA-AAD1-856A617A6576}" srcOrd="0" destOrd="0" presId="urn:microsoft.com/office/officeart/2005/8/layout/orgChart1"/>
    <dgm:cxn modelId="{A31D555F-5CA9-43A7-9290-B2E0B90A9C4B}" type="presParOf" srcId="{F725A550-5CB0-43F4-9EB0-EAD487870ED1}" destId="{AD5AC625-EF72-417B-91A9-60D5A08F7DE3}" srcOrd="1" destOrd="0" presId="urn:microsoft.com/office/officeart/2005/8/layout/orgChart1"/>
    <dgm:cxn modelId="{59591187-A582-4BD1-A6BB-1A5FCAD4330E}" type="presParOf" srcId="{6ACBAB4B-6044-41B9-8C9D-21DB51E8D434}" destId="{9A910600-2019-4E7C-BE30-5754D09F2BC9}" srcOrd="1" destOrd="0" presId="urn:microsoft.com/office/officeart/2005/8/layout/orgChart1"/>
    <dgm:cxn modelId="{144C596C-9EDF-4370-8A25-502CDBF8E397}" type="presParOf" srcId="{9A910600-2019-4E7C-BE30-5754D09F2BC9}" destId="{E4F612BE-978A-4011-AEE5-91F3536C813B}" srcOrd="0" destOrd="0" presId="urn:microsoft.com/office/officeart/2005/8/layout/orgChart1"/>
    <dgm:cxn modelId="{ED60709F-D79C-44E8-A357-96E8EAEBAA6E}" type="presParOf" srcId="{9A910600-2019-4E7C-BE30-5754D09F2BC9}" destId="{B01CBA08-9790-4C1F-988F-EDF12363D889}" srcOrd="1" destOrd="0" presId="urn:microsoft.com/office/officeart/2005/8/layout/orgChart1"/>
    <dgm:cxn modelId="{3CDF07ED-57EC-4E92-9FF5-803EA2B2235A}" type="presParOf" srcId="{B01CBA08-9790-4C1F-988F-EDF12363D889}" destId="{A2951A13-99F6-4151-B936-81C6EC5891D3}" srcOrd="0" destOrd="0" presId="urn:microsoft.com/office/officeart/2005/8/layout/orgChart1"/>
    <dgm:cxn modelId="{5F4D6FD6-A6C4-44F0-A6D3-1B5238C32800}" type="presParOf" srcId="{A2951A13-99F6-4151-B936-81C6EC5891D3}" destId="{B06DB3E4-F084-48C7-9958-3348C43D1F1B}" srcOrd="0" destOrd="0" presId="urn:microsoft.com/office/officeart/2005/8/layout/orgChart1"/>
    <dgm:cxn modelId="{91E8F82F-0B3F-4FFA-8CEE-9B03FB8A305C}" type="presParOf" srcId="{A2951A13-99F6-4151-B936-81C6EC5891D3}" destId="{82343CD9-79AA-451A-B661-C8383AB90537}" srcOrd="1" destOrd="0" presId="urn:microsoft.com/office/officeart/2005/8/layout/orgChart1"/>
    <dgm:cxn modelId="{18F7AB97-7B4D-4506-ABA4-F9A9DDB1FE19}" type="presParOf" srcId="{B01CBA08-9790-4C1F-988F-EDF12363D889}" destId="{B8B70DE5-1805-466E-983A-A546CEEB48E4}" srcOrd="1" destOrd="0" presId="urn:microsoft.com/office/officeart/2005/8/layout/orgChart1"/>
    <dgm:cxn modelId="{AAF3AA07-543D-47BA-BDF9-CA092E3C5D88}" type="presParOf" srcId="{B01CBA08-9790-4C1F-988F-EDF12363D889}" destId="{9BEC97E7-ECF9-40E2-ACC3-608DED26BF03}" srcOrd="2" destOrd="0" presId="urn:microsoft.com/office/officeart/2005/8/layout/orgChart1"/>
    <dgm:cxn modelId="{D0585A51-F0C5-4A4E-9CC0-6D1A3918C04E}" type="presParOf" srcId="{9A910600-2019-4E7C-BE30-5754D09F2BC9}" destId="{5B8AD85F-7BE6-46D1-BABC-7B2EB5AD6170}" srcOrd="2" destOrd="0" presId="urn:microsoft.com/office/officeart/2005/8/layout/orgChart1"/>
    <dgm:cxn modelId="{6B1F47C0-5CB8-4633-B2E8-0DCE7FBEFA67}" type="presParOf" srcId="{9A910600-2019-4E7C-BE30-5754D09F2BC9}" destId="{012BB70D-CEAD-424A-B865-B0CFC7F21CDB}" srcOrd="3" destOrd="0" presId="urn:microsoft.com/office/officeart/2005/8/layout/orgChart1"/>
    <dgm:cxn modelId="{B811673F-4CD0-436B-B8E6-0E5DB0F0596C}" type="presParOf" srcId="{012BB70D-CEAD-424A-B865-B0CFC7F21CDB}" destId="{D9ED2164-ED08-48A1-A902-B3F1530AFA64}" srcOrd="0" destOrd="0" presId="urn:microsoft.com/office/officeart/2005/8/layout/orgChart1"/>
    <dgm:cxn modelId="{F1B7D796-0FCF-43D5-92F2-5011938011D3}" type="presParOf" srcId="{D9ED2164-ED08-48A1-A902-B3F1530AFA64}" destId="{139CE923-B721-4545-867D-E9D13FBC3B01}" srcOrd="0" destOrd="0" presId="urn:microsoft.com/office/officeart/2005/8/layout/orgChart1"/>
    <dgm:cxn modelId="{6F0D1911-D3EB-4494-ABBA-536AEC0F4CCF}" type="presParOf" srcId="{D9ED2164-ED08-48A1-A902-B3F1530AFA64}" destId="{BF280230-BD67-4AED-98F3-00385B1E40EF}" srcOrd="1" destOrd="0" presId="urn:microsoft.com/office/officeart/2005/8/layout/orgChart1"/>
    <dgm:cxn modelId="{62DD3767-7484-43A4-ACF8-52D3476FED34}" type="presParOf" srcId="{012BB70D-CEAD-424A-B865-B0CFC7F21CDB}" destId="{0F8E1733-6269-4C41-8D69-592793DABF69}" srcOrd="1" destOrd="0" presId="urn:microsoft.com/office/officeart/2005/8/layout/orgChart1"/>
    <dgm:cxn modelId="{A2B02908-F6DB-43FB-B71E-B36D0AFFD48A}" type="presParOf" srcId="{012BB70D-CEAD-424A-B865-B0CFC7F21CDB}" destId="{86405B4F-0B38-4125-9FB7-3B8C4938A392}" srcOrd="2" destOrd="0" presId="urn:microsoft.com/office/officeart/2005/8/layout/orgChart1"/>
    <dgm:cxn modelId="{FB8DA14E-1508-46A4-B3C3-9865EBF838E1}" type="presParOf" srcId="{9A910600-2019-4E7C-BE30-5754D09F2BC9}" destId="{1B76DC9F-4949-4AC2-B709-3425854DA5F0}" srcOrd="4" destOrd="0" presId="urn:microsoft.com/office/officeart/2005/8/layout/orgChart1"/>
    <dgm:cxn modelId="{68EEFDF0-95BC-4A6E-9886-7BA60EAC25C0}" type="presParOf" srcId="{9A910600-2019-4E7C-BE30-5754D09F2BC9}" destId="{3A2697A4-FC50-462C-8F81-61D606EFC824}" srcOrd="5" destOrd="0" presId="urn:microsoft.com/office/officeart/2005/8/layout/orgChart1"/>
    <dgm:cxn modelId="{90FDEE0B-FFE6-4EF4-AF8B-2EEFA6EACC8E}" type="presParOf" srcId="{3A2697A4-FC50-462C-8F81-61D606EFC824}" destId="{28E3D9D2-E3EC-4ADC-AECD-64FF399C61BF}" srcOrd="0" destOrd="0" presId="urn:microsoft.com/office/officeart/2005/8/layout/orgChart1"/>
    <dgm:cxn modelId="{DAB8EFA9-0094-4600-8DBC-A566B6B3164D}" type="presParOf" srcId="{28E3D9D2-E3EC-4ADC-AECD-64FF399C61BF}" destId="{55577317-1034-4A2F-B65B-E6C3229A2C89}" srcOrd="0" destOrd="0" presId="urn:microsoft.com/office/officeart/2005/8/layout/orgChart1"/>
    <dgm:cxn modelId="{5B2E9FCE-6F36-435E-BF08-5EF1D2A481E6}" type="presParOf" srcId="{28E3D9D2-E3EC-4ADC-AECD-64FF399C61BF}" destId="{2AED62A6-B873-43EF-AED2-535DA2877201}" srcOrd="1" destOrd="0" presId="urn:microsoft.com/office/officeart/2005/8/layout/orgChart1"/>
    <dgm:cxn modelId="{AC411412-EFEB-41E3-8E3F-F6BC20B38DF4}" type="presParOf" srcId="{3A2697A4-FC50-462C-8F81-61D606EFC824}" destId="{D6CD2BDF-3B30-4133-BB55-6B4DED0D14CD}" srcOrd="1" destOrd="0" presId="urn:microsoft.com/office/officeart/2005/8/layout/orgChart1"/>
    <dgm:cxn modelId="{D8690AE3-AC9A-4F96-AAB1-ED0AA3FB7185}" type="presParOf" srcId="{3A2697A4-FC50-462C-8F81-61D606EFC824}" destId="{86132F93-578D-4673-BD95-6D3DC1B3999E}" srcOrd="2" destOrd="0" presId="urn:microsoft.com/office/officeart/2005/8/layout/orgChart1"/>
    <dgm:cxn modelId="{3741C5D9-DA5C-4907-B2A9-949C44200686}" type="presParOf" srcId="{6ACBAB4B-6044-41B9-8C9D-21DB51E8D434}" destId="{C530DF3C-AE81-4270-A2E9-4A090CED7DC8}" srcOrd="2" destOrd="0" presId="urn:microsoft.com/office/officeart/2005/8/layout/orgChart1"/>
    <dgm:cxn modelId="{9ED90A36-6F63-48E0-BB8D-B16B860E5EAB}" type="presParOf" srcId="{907B6755-10C6-4331-8445-C1AC2150AB73}" destId="{C194F537-956D-4013-BA1B-3F28488751C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1F7A1-9267-49DD-83F6-FDA43017D3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0D6DB8F-56DE-4E78-9181-033AA5638BE1}">
      <dgm:prSet phldrT="[텍스트]" custT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메인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BC44F8FE-BF65-4294-90FB-8D4C136842D3}" type="parTrans" cxnId="{8744A5D0-9AEE-4E62-8D80-FBD1B90FF24B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12794B21-9204-42E2-9765-1D44A1111E68}" type="sibTrans" cxnId="{8744A5D0-9AEE-4E62-8D80-FBD1B90FF24B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B0723D70-048C-4673-B751-6928A385C31A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로그인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4E17DA77-B5C0-4AD0-9AB4-F519B4479D79}" type="parTrans" cxnId="{89C6F8C2-D239-4CCF-9FCB-26333C079DD6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EF2F8821-CFFD-46BF-A3B1-1131F81E8E5D}" type="sibTrans" cxnId="{89C6F8C2-D239-4CCF-9FCB-26333C079DD6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3FEA83EC-230F-475E-801D-76750ADFA7DD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회원가입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D72D476C-3836-4FEB-9314-08B74C3E6FF8}" type="parTrans" cxnId="{2DB723D9-92E1-463F-954D-FCF731145D0B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1729EFCF-8A6C-4BAD-A571-6385FD84EE9A}" type="sibTrans" cxnId="{2DB723D9-92E1-463F-954D-FCF731145D0B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EFA24850-322E-495D-9395-92C98812CDDD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경매신청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5EA1BED-3027-4E1D-8C83-5ED470EE109F}" type="parTrans" cxnId="{4036B554-7DD2-4194-8081-636297D882C1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2937F846-801E-4FBE-8322-3F6CE5E7DDE8}" type="sibTrans" cxnId="{4036B554-7DD2-4194-8081-636297D882C1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A5554082-0CE5-4B80-89DF-624DD77B1B2B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경매참여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0B21867-4D8C-4C4F-ADAF-D29D2185D5A1}" type="parTrans" cxnId="{58151707-7B62-4F67-B6FC-C9C478920D5B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79171B03-86F2-42BD-A84C-90B222A6047C}" type="sibTrans" cxnId="{58151707-7B62-4F67-B6FC-C9C478920D5B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24891078-E1AF-4CEE-A99C-29F34978EADF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경매리스트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EF72B53A-1687-45E8-8395-B0895601234C}" type="parTrans" cxnId="{F358B2CA-37AE-4A18-BE0C-45E7AD7BA63C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51755D5E-51F0-47FA-9DD1-4AB55AC10067}" type="sibTrans" cxnId="{F358B2CA-37AE-4A18-BE0C-45E7AD7BA63C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DE48DD54-CAC9-493F-AA93-3A11292F1EBD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오늘마감경매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2D87C5B-BCEB-46C4-808B-391E92207B3B}" type="parTrans" cxnId="{1F888675-B6DD-468C-9409-8EE6CF6F3C3A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F5620879-6272-4CA6-AB12-4EDEEC282594}" type="sibTrans" cxnId="{1F888675-B6DD-468C-9409-8EE6CF6F3C3A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7FFA230C-9A09-47A0-AE52-28E4D2180FB4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2BEC889-98B2-4203-BBE4-537E139CEBC1}" type="parTrans" cxnId="{ADEA513B-4B70-4B7E-9760-0459EB5D3CDA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B64F09DA-8AD9-4786-AC6F-D67DCE4060AD}" type="sibTrans" cxnId="{ADEA513B-4B70-4B7E-9760-0459EB5D3CDA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62687D93-F7F9-4400-AF1A-0B7A25B9510A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경매신청하기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99E05B1-203B-47E7-AB40-077C5D47B600}" type="parTrans" cxnId="{5A572051-75D2-40E1-A513-C5CCF96BC246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ADC6A4C-F47F-4BE4-BA5E-396089B10745}" type="sibTrans" cxnId="{5A572051-75D2-40E1-A513-C5CCF96BC246}">
      <dgm:prSet/>
      <dgm:spPr/>
      <dgm:t>
        <a:bodyPr/>
        <a:lstStyle/>
        <a:p>
          <a:pPr latinLnBrk="1"/>
          <a:endParaRPr lang="ko-KR" altLang="en-US"/>
        </a:p>
      </dgm:t>
    </dgm:pt>
    <dgm:pt modelId="{430AF96D-99A9-47B3-960E-30B0DE7EBAE1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3EADE617-823B-4E4F-BB9C-85BD4EB80BD8}" type="parTrans" cxnId="{CEE65134-B11B-45CE-8B74-DF90201FE549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4E3922E-4570-4ADD-9D89-D4F7D288D245}" type="sibTrans" cxnId="{CEE65134-B11B-45CE-8B74-DF90201FE549}">
      <dgm:prSet/>
      <dgm:spPr/>
      <dgm:t>
        <a:bodyPr/>
        <a:lstStyle/>
        <a:p>
          <a:pPr latinLnBrk="1"/>
          <a:endParaRPr lang="ko-KR" altLang="en-US"/>
        </a:p>
      </dgm:t>
    </dgm:pt>
    <dgm:pt modelId="{4969CA2B-80E6-4DBD-9E0C-DD7391DF7B17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일정안내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73F3CA74-6435-47AE-A9B5-D648B0F46CCE}" type="parTrans" cxnId="{43FCBECD-A49F-44EB-95AC-6305007ECB28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1B6A96E-25DA-43F3-9253-4B9D16071262}" type="sibTrans" cxnId="{43FCBECD-A49F-44EB-95AC-6305007ECB28}">
      <dgm:prSet/>
      <dgm:spPr/>
      <dgm:t>
        <a:bodyPr/>
        <a:lstStyle/>
        <a:p>
          <a:pPr latinLnBrk="1"/>
          <a:endParaRPr lang="ko-KR" altLang="en-US"/>
        </a:p>
      </dgm:t>
    </dgm:pt>
    <dgm:pt modelId="{08A1B4AC-C112-45EE-9DA8-938D664E1053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아이디</a:t>
          </a:r>
          <a:r>
            <a:rPr lang="en-US" altLang="ko-KR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/</a:t>
          </a:r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비밀번호 찾기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274A2DCC-8F05-455E-99D1-213741C9E276}" type="parTrans" cxnId="{3750CB95-9DBC-434B-B3F5-D7117677E69D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DB0688E-4A89-4278-8B9F-ED4089BEB43B}" type="sibTrans" cxnId="{3750CB95-9DBC-434B-B3F5-D7117677E69D}">
      <dgm:prSet/>
      <dgm:spPr/>
      <dgm:t>
        <a:bodyPr/>
        <a:lstStyle/>
        <a:p>
          <a:pPr latinLnBrk="1"/>
          <a:endParaRPr lang="ko-KR" altLang="en-US"/>
        </a:p>
      </dgm:t>
    </dgm:pt>
    <dgm:pt modelId="{EF38C8F1-45DB-456D-8BF8-8E78D805A192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마이페이지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53A39E9E-85E5-4CB3-9820-F49E698E4AFA}" type="parTrans" cxnId="{D1A72707-C418-4489-8ADA-73C894EA04CC}">
      <dgm:prSet/>
      <dgm:spPr>
        <a:ln w="28575">
          <a:solidFill>
            <a:schemeClr val="accent6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D25F9FA-9D4F-483E-AFE7-923EFE15C46D}" type="sibTrans" cxnId="{D1A72707-C418-4489-8ADA-73C894EA04CC}">
      <dgm:prSet/>
      <dgm:spPr/>
      <dgm:t>
        <a:bodyPr/>
        <a:lstStyle/>
        <a:p>
          <a:pPr latinLnBrk="1"/>
          <a:endParaRPr lang="ko-KR" altLang="en-US"/>
        </a:p>
      </dgm:t>
    </dgm:pt>
    <dgm:pt modelId="{E1127409-516E-44CE-AAFE-BCC602213F2B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회원정보수정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C1ED5A74-AF7B-4341-8852-29AD3D5CCEBA}" type="parTrans" cxnId="{6F6BAD74-0BA4-4F89-AE75-AF5D33E5D099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C91B1F4-8E61-4AC8-BCBF-169B22A6C266}" type="sibTrans" cxnId="{6F6BAD74-0BA4-4F89-AE75-AF5D33E5D099}">
      <dgm:prSet/>
      <dgm:spPr/>
      <dgm:t>
        <a:bodyPr/>
        <a:lstStyle/>
        <a:p>
          <a:pPr latinLnBrk="1"/>
          <a:endParaRPr lang="ko-KR" altLang="en-US"/>
        </a:p>
      </dgm:t>
    </dgm:pt>
    <dgm:pt modelId="{1257CE4F-32FB-43D4-83F8-AE05A7721979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회원탈퇴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C4A7B53-2B80-45E3-B90A-520870CA46C8}" type="parTrans" cxnId="{4E0F1436-37E3-414B-B565-AB9E029EE8E4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D05B6BD-67E8-454D-A433-499E4D7146E4}" type="sibTrans" cxnId="{4E0F1436-37E3-414B-B565-AB9E029EE8E4}">
      <dgm:prSet/>
      <dgm:spPr/>
      <dgm:t>
        <a:bodyPr/>
        <a:lstStyle/>
        <a:p>
          <a:pPr latinLnBrk="1"/>
          <a:endParaRPr lang="ko-KR" altLang="en-US"/>
        </a:p>
      </dgm:t>
    </dgm:pt>
    <dgm:pt modelId="{DEA1F7B4-CC6E-468F-851E-264F9B317AE8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고객센터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20049238-4FBA-4C4C-8A9F-7784E667AEFE}" type="parTrans" cxnId="{672D72B6-439A-483F-BF5A-7613DCD07356}">
      <dgm:prSet/>
      <dgm:spPr>
        <a:solidFill>
          <a:schemeClr val="accent6">
            <a:lumMod val="60000"/>
            <a:lumOff val="40000"/>
          </a:schemeClr>
        </a:solidFill>
        <a:ln w="28575">
          <a:solidFill>
            <a:schemeClr val="accent6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CAC8AFC-2E37-4142-B5D5-8175860FDD1D}" type="sibTrans" cxnId="{672D72B6-439A-483F-BF5A-7613DCD07356}">
      <dgm:prSet/>
      <dgm:spPr/>
      <dgm:t>
        <a:bodyPr/>
        <a:lstStyle/>
        <a:p>
          <a:pPr latinLnBrk="1"/>
          <a:endParaRPr lang="ko-KR" altLang="en-US"/>
        </a:p>
      </dgm:t>
    </dgm:pt>
    <dgm:pt modelId="{B5017886-E723-4BE5-BDE2-C4772A118A5A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경매낙찰현황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571F4380-5DDE-4DA4-A7DB-D7DDFA47840E}" type="parTrans" cxnId="{118A74A7-A569-4AF5-8CE6-F0DA4BBD422C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17DF0D1-150E-416F-B2F0-B728A31E3680}" type="sibTrans" cxnId="{118A74A7-A569-4AF5-8CE6-F0DA4BBD422C}">
      <dgm:prSet/>
      <dgm:spPr/>
      <dgm:t>
        <a:bodyPr/>
        <a:lstStyle/>
        <a:p>
          <a:pPr latinLnBrk="1"/>
          <a:endParaRPr lang="ko-KR" altLang="en-US"/>
        </a:p>
      </dgm:t>
    </dgm:pt>
    <dgm:pt modelId="{8E236E10-2EDC-4B7D-98AD-A36606186774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경매입찰현황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387AAE53-4920-49ED-9CE0-74474D5F19F2}" type="parTrans" cxnId="{6EBAE85B-A12E-4559-A6F0-6FB308FC9455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E2E49ED-AFBA-4743-91E1-F6BA3CE5C90A}" type="sibTrans" cxnId="{6EBAE85B-A12E-4559-A6F0-6FB308FC9455}">
      <dgm:prSet/>
      <dgm:spPr/>
      <dgm:t>
        <a:bodyPr/>
        <a:lstStyle/>
        <a:p>
          <a:pPr latinLnBrk="1"/>
          <a:endParaRPr lang="ko-KR" altLang="en-US"/>
        </a:p>
      </dgm:t>
    </dgm:pt>
    <dgm:pt modelId="{8AF2168F-B216-4C63-8F2E-2DB668F8541D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보류경매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70B4D18D-951C-46CA-B43F-0465F28380CB}" type="parTrans" cxnId="{2A4D1593-EE05-40A4-93DA-D36B7A04ED41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A6573F2-BDA0-43DA-B819-31F88B811336}" type="sibTrans" cxnId="{2A4D1593-EE05-40A4-93DA-D36B7A04ED41}">
      <dgm:prSet/>
      <dgm:spPr/>
      <dgm:t>
        <a:bodyPr/>
        <a:lstStyle/>
        <a:p>
          <a:pPr latinLnBrk="1"/>
          <a:endParaRPr lang="ko-KR" altLang="en-US"/>
        </a:p>
      </dgm:t>
    </dgm:pt>
    <dgm:pt modelId="{ABF5F06F-8214-4FD2-BFBE-1C2234132B73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공지사항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77BC54AD-4FB5-4187-8A9E-E55EC96115AE}" type="parTrans" cxnId="{DE830218-F276-4868-BAE4-C6ED9333086B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206CD99-75A4-4CEA-BB23-81ABE18684B5}" type="sibTrans" cxnId="{DE830218-F276-4868-BAE4-C6ED9333086B}">
      <dgm:prSet/>
      <dgm:spPr/>
      <dgm:t>
        <a:bodyPr/>
        <a:lstStyle/>
        <a:p>
          <a:pPr latinLnBrk="1"/>
          <a:endParaRPr lang="ko-KR" altLang="en-US"/>
        </a:p>
      </dgm:t>
    </dgm:pt>
    <dgm:pt modelId="{774A4860-F433-4A6D-894E-CA926E8B4BD6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105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QnA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AAE03E6-D593-4B9D-A00F-26148BECA9DE}" type="parTrans" cxnId="{1E346AE3-F28C-490C-8D1F-EEE877025C57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F351119-7A43-4475-8505-FB7981D5214C}" type="sibTrans" cxnId="{1E346AE3-F28C-490C-8D1F-EEE877025C57}">
      <dgm:prSet/>
      <dgm:spPr/>
      <dgm:t>
        <a:bodyPr/>
        <a:lstStyle/>
        <a:p>
          <a:pPr latinLnBrk="1"/>
          <a:endParaRPr lang="ko-KR" altLang="en-US"/>
        </a:p>
      </dgm:t>
    </dgm:pt>
    <dgm:pt modelId="{F2EFE462-AD1F-4A1F-898E-16187D1F982F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이용안내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A043E44-F738-4FB4-BD3F-BF47A6EA1AFB}" type="parTrans" cxnId="{81DBC82C-89D1-4C1C-9721-5A05D7AE65E3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C497F21-357F-4E7D-8D9F-86CF9D8F95F7}" type="sibTrans" cxnId="{81DBC82C-89D1-4C1C-9721-5A05D7AE65E3}">
      <dgm:prSet/>
      <dgm:spPr/>
      <dgm:t>
        <a:bodyPr/>
        <a:lstStyle/>
        <a:p>
          <a:pPr latinLnBrk="1"/>
          <a:endParaRPr lang="ko-KR" altLang="en-US"/>
        </a:p>
      </dgm:t>
    </dgm:pt>
    <dgm:pt modelId="{8A0DCE84-25CF-4CA1-A60F-BF127EBB4574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불법경매신고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B1EF1A15-691E-4C0C-9C2A-F5DE0D9251AB}" type="parTrans" cxnId="{3CFB5877-C97D-4355-A12E-B324AC39CD2C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D80526C-2B09-4DDE-8832-1A91162B5594}" type="sibTrans" cxnId="{3CFB5877-C97D-4355-A12E-B324AC39CD2C}">
      <dgm:prSet/>
      <dgm:spPr/>
      <dgm:t>
        <a:bodyPr/>
        <a:lstStyle/>
        <a:p>
          <a:pPr latinLnBrk="1"/>
          <a:endParaRPr lang="ko-KR" altLang="en-US"/>
        </a:p>
      </dgm:t>
    </dgm:pt>
    <dgm:pt modelId="{BB0703FB-CEE4-4725-A8CC-83F2556A38EF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글 신고하기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44BBD4C3-5ACF-4DA6-987D-FD73092BB358}" type="parTrans" cxnId="{4B795DDA-D915-46B4-BDA4-FD2C5EA152AD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A70ACB5-2A19-4E02-980D-CD5C31991B19}" type="sibTrans" cxnId="{4B795DDA-D915-46B4-BDA4-FD2C5EA152AD}">
      <dgm:prSet/>
      <dgm:spPr/>
      <dgm:t>
        <a:bodyPr/>
        <a:lstStyle/>
        <a:p>
          <a:pPr latinLnBrk="1"/>
          <a:endParaRPr lang="ko-KR" altLang="en-US"/>
        </a:p>
      </dgm:t>
    </dgm:pt>
    <dgm:pt modelId="{EE53EA50-789C-4FE2-9377-D692CA13635F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메시지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09E4D6F9-FAB4-4640-9F72-373176D98232}" type="parTrans" cxnId="{A20B4AF4-D4B8-4FC6-A872-DB7CD3D574FF}">
      <dgm:prSet/>
      <dgm:spPr>
        <a:ln w="28575">
          <a:solidFill>
            <a:schemeClr val="accent6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9143AB5-5815-4862-8386-025C04E54C34}" type="sibTrans" cxnId="{A20B4AF4-D4B8-4FC6-A872-DB7CD3D574FF}">
      <dgm:prSet/>
      <dgm:spPr/>
      <dgm:t>
        <a:bodyPr/>
        <a:lstStyle/>
        <a:p>
          <a:pPr latinLnBrk="1"/>
          <a:endParaRPr lang="ko-KR" altLang="en-US"/>
        </a:p>
      </dgm:t>
    </dgm:pt>
    <dgm:pt modelId="{C3547939-29F5-4641-9CF6-B83B55E25E7E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받은메시지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B633ABCF-8332-4A4B-8FD4-B053FA99E6A9}" type="parTrans" cxnId="{AA9E45FD-1078-4FE4-93AE-33E22E8A35EE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F097382-90B7-49B6-BAA2-70DB188D13E6}" type="sibTrans" cxnId="{AA9E45FD-1078-4FE4-93AE-33E22E8A35EE}">
      <dgm:prSet/>
      <dgm:spPr/>
      <dgm:t>
        <a:bodyPr/>
        <a:lstStyle/>
        <a:p>
          <a:pPr latinLnBrk="1"/>
          <a:endParaRPr lang="ko-KR" altLang="en-US"/>
        </a:p>
      </dgm:t>
    </dgm:pt>
    <dgm:pt modelId="{29314421-9A89-4A77-BD4F-C214AEFC3BF7}" type="pres">
      <dgm:prSet presAssocID="{1FE1F7A1-9267-49DD-83F6-FDA43017D3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7B6755-10C6-4331-8445-C1AC2150AB73}" type="pres">
      <dgm:prSet presAssocID="{40D6DB8F-56DE-4E78-9181-033AA5638BE1}" presName="hierRoot1" presStyleCnt="0">
        <dgm:presLayoutVars>
          <dgm:hierBranch val="init"/>
        </dgm:presLayoutVars>
      </dgm:prSet>
      <dgm:spPr/>
    </dgm:pt>
    <dgm:pt modelId="{57453033-BB90-4759-827D-FDBC6DDA5E45}" type="pres">
      <dgm:prSet presAssocID="{40D6DB8F-56DE-4E78-9181-033AA5638BE1}" presName="rootComposite1" presStyleCnt="0"/>
      <dgm:spPr/>
    </dgm:pt>
    <dgm:pt modelId="{E4A19A9D-2FB6-4B45-8BE8-3DADA5C98015}" type="pres">
      <dgm:prSet presAssocID="{40D6DB8F-56DE-4E78-9181-033AA5638B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618D40-BAE0-4788-A602-EA4BC31AB05B}" type="pres">
      <dgm:prSet presAssocID="{40D6DB8F-56DE-4E78-9181-033AA5638BE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09ACF0E-259B-47DE-8980-B6D8D2608C12}" type="pres">
      <dgm:prSet presAssocID="{40D6DB8F-56DE-4E78-9181-033AA5638BE1}" presName="hierChild2" presStyleCnt="0"/>
      <dgm:spPr/>
    </dgm:pt>
    <dgm:pt modelId="{9453076D-2157-40B8-9085-2B2DF26207D1}" type="pres">
      <dgm:prSet presAssocID="{4E17DA77-B5C0-4AD0-9AB4-F519B4479D79}" presName="Name37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BE89D68B-256D-4450-BDE4-D1E8DD5B9EED}" type="pres">
      <dgm:prSet presAssocID="{B0723D70-048C-4673-B751-6928A385C31A}" presName="hierRoot2" presStyleCnt="0">
        <dgm:presLayoutVars>
          <dgm:hierBranch val="init"/>
        </dgm:presLayoutVars>
      </dgm:prSet>
      <dgm:spPr/>
    </dgm:pt>
    <dgm:pt modelId="{8EB633CC-BE21-4E09-A59F-F4FFDEFFE0E5}" type="pres">
      <dgm:prSet presAssocID="{B0723D70-048C-4673-B751-6928A385C31A}" presName="rootComposite" presStyleCnt="0"/>
      <dgm:spPr/>
    </dgm:pt>
    <dgm:pt modelId="{5C02C5A6-FE89-49AA-9928-BA463C733C25}" type="pres">
      <dgm:prSet presAssocID="{B0723D70-048C-4673-B751-6928A385C31A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B087DD-30ED-43E6-BE3C-A417D2237627}" type="pres">
      <dgm:prSet presAssocID="{B0723D70-048C-4673-B751-6928A385C31A}" presName="rootConnector" presStyleLbl="node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20A8DC19-AC24-43E6-80DF-3DF51F41F252}" type="pres">
      <dgm:prSet presAssocID="{B0723D70-048C-4673-B751-6928A385C31A}" presName="hierChild4" presStyleCnt="0"/>
      <dgm:spPr/>
    </dgm:pt>
    <dgm:pt modelId="{448EEAA7-5062-41D4-AF41-C03CC6FD72C5}" type="pres">
      <dgm:prSet presAssocID="{D72D476C-3836-4FEB-9314-08B74C3E6FF8}" presName="Name37" presStyleLbl="parChTrans1D3" presStyleIdx="0" presStyleCnt="18"/>
      <dgm:spPr/>
      <dgm:t>
        <a:bodyPr/>
        <a:lstStyle/>
        <a:p>
          <a:pPr latinLnBrk="1"/>
          <a:endParaRPr lang="ko-KR" altLang="en-US"/>
        </a:p>
      </dgm:t>
    </dgm:pt>
    <dgm:pt modelId="{992B5AB6-9DDF-4477-821B-47DD71F63C37}" type="pres">
      <dgm:prSet presAssocID="{3FEA83EC-230F-475E-801D-76750ADFA7DD}" presName="hierRoot2" presStyleCnt="0">
        <dgm:presLayoutVars>
          <dgm:hierBranch val="init"/>
        </dgm:presLayoutVars>
      </dgm:prSet>
      <dgm:spPr/>
    </dgm:pt>
    <dgm:pt modelId="{601BC69C-9DFA-4905-8DC5-BF273E7310AD}" type="pres">
      <dgm:prSet presAssocID="{3FEA83EC-230F-475E-801D-76750ADFA7DD}" presName="rootComposite" presStyleCnt="0"/>
      <dgm:spPr/>
    </dgm:pt>
    <dgm:pt modelId="{814AD22A-A089-4EB5-B8D0-C96DE05CF213}" type="pres">
      <dgm:prSet presAssocID="{3FEA83EC-230F-475E-801D-76750ADFA7DD}" presName="rootText" presStyleLbl="node3" presStyleIdx="0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02D1EC-30EF-4261-B81C-8907AEC3CCA8}" type="pres">
      <dgm:prSet presAssocID="{3FEA83EC-230F-475E-801D-76750ADFA7DD}" presName="rootConnector" presStyleLbl="node3" presStyleIdx="0" presStyleCnt="18"/>
      <dgm:spPr/>
      <dgm:t>
        <a:bodyPr/>
        <a:lstStyle/>
        <a:p>
          <a:pPr latinLnBrk="1"/>
          <a:endParaRPr lang="ko-KR" altLang="en-US"/>
        </a:p>
      </dgm:t>
    </dgm:pt>
    <dgm:pt modelId="{C5D3D481-DA57-40DB-8F83-4C0555CCC665}" type="pres">
      <dgm:prSet presAssocID="{3FEA83EC-230F-475E-801D-76750ADFA7DD}" presName="hierChild4" presStyleCnt="0"/>
      <dgm:spPr/>
    </dgm:pt>
    <dgm:pt modelId="{49EED9AA-5631-46D5-BED3-011B3721E41A}" type="pres">
      <dgm:prSet presAssocID="{3FEA83EC-230F-475E-801D-76750ADFA7DD}" presName="hierChild5" presStyleCnt="0"/>
      <dgm:spPr/>
    </dgm:pt>
    <dgm:pt modelId="{A704380D-CD57-426B-BE40-48A6A422BA8E}" type="pres">
      <dgm:prSet presAssocID="{274A2DCC-8F05-455E-99D1-213741C9E276}" presName="Name37" presStyleLbl="parChTrans1D3" presStyleIdx="1" presStyleCnt="18"/>
      <dgm:spPr/>
      <dgm:t>
        <a:bodyPr/>
        <a:lstStyle/>
        <a:p>
          <a:pPr latinLnBrk="1"/>
          <a:endParaRPr lang="ko-KR" altLang="en-US"/>
        </a:p>
      </dgm:t>
    </dgm:pt>
    <dgm:pt modelId="{B839ED7C-FB88-40A5-B1E9-D3F8D73B5CC1}" type="pres">
      <dgm:prSet presAssocID="{08A1B4AC-C112-45EE-9DA8-938D664E1053}" presName="hierRoot2" presStyleCnt="0">
        <dgm:presLayoutVars>
          <dgm:hierBranch val="init"/>
        </dgm:presLayoutVars>
      </dgm:prSet>
      <dgm:spPr/>
    </dgm:pt>
    <dgm:pt modelId="{5C440479-1CF8-4B19-9BF4-301268314B79}" type="pres">
      <dgm:prSet presAssocID="{08A1B4AC-C112-45EE-9DA8-938D664E1053}" presName="rootComposite" presStyleCnt="0"/>
      <dgm:spPr/>
    </dgm:pt>
    <dgm:pt modelId="{3F7C02E9-FF0B-4BB9-B09B-61FA845E0A9C}" type="pres">
      <dgm:prSet presAssocID="{08A1B4AC-C112-45EE-9DA8-938D664E1053}" presName="rootText" presStyleLbl="node3" presStyleIdx="1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75ECB2-017A-41D9-B18B-5B5486B3147A}" type="pres">
      <dgm:prSet presAssocID="{08A1B4AC-C112-45EE-9DA8-938D664E1053}" presName="rootConnector" presStyleLbl="node3" presStyleIdx="1" presStyleCnt="18"/>
      <dgm:spPr/>
      <dgm:t>
        <a:bodyPr/>
        <a:lstStyle/>
        <a:p>
          <a:pPr latinLnBrk="1"/>
          <a:endParaRPr lang="ko-KR" altLang="en-US"/>
        </a:p>
      </dgm:t>
    </dgm:pt>
    <dgm:pt modelId="{A97012CC-76DF-4842-8D73-B5602BF2E114}" type="pres">
      <dgm:prSet presAssocID="{08A1B4AC-C112-45EE-9DA8-938D664E1053}" presName="hierChild4" presStyleCnt="0"/>
      <dgm:spPr/>
    </dgm:pt>
    <dgm:pt modelId="{2DBF6095-2E5F-4ED9-A2DB-E009E6AB29CD}" type="pres">
      <dgm:prSet presAssocID="{08A1B4AC-C112-45EE-9DA8-938D664E1053}" presName="hierChild5" presStyleCnt="0"/>
      <dgm:spPr/>
    </dgm:pt>
    <dgm:pt modelId="{51355059-3E29-49FB-B80E-C15B1F296B18}" type="pres">
      <dgm:prSet presAssocID="{B0723D70-048C-4673-B751-6928A385C31A}" presName="hierChild5" presStyleCnt="0"/>
      <dgm:spPr/>
    </dgm:pt>
    <dgm:pt modelId="{FCE56694-7706-4FFA-8ECF-47538D4C780E}" type="pres">
      <dgm:prSet presAssocID="{53A39E9E-85E5-4CB3-9820-F49E698E4AFA}" presName="Name37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DC70BB71-6B55-41ED-84F1-177024419EAF}" type="pres">
      <dgm:prSet presAssocID="{EF38C8F1-45DB-456D-8BF8-8E78D805A192}" presName="hierRoot2" presStyleCnt="0">
        <dgm:presLayoutVars>
          <dgm:hierBranch val="init"/>
        </dgm:presLayoutVars>
      </dgm:prSet>
      <dgm:spPr/>
    </dgm:pt>
    <dgm:pt modelId="{E71419C9-A2E5-4251-886E-B0EC3A06F5C5}" type="pres">
      <dgm:prSet presAssocID="{EF38C8F1-45DB-456D-8BF8-8E78D805A192}" presName="rootComposite" presStyleCnt="0"/>
      <dgm:spPr/>
    </dgm:pt>
    <dgm:pt modelId="{6E61E6C5-C9DE-4B72-8E4B-F41FFAD5962B}" type="pres">
      <dgm:prSet presAssocID="{EF38C8F1-45DB-456D-8BF8-8E78D805A192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E6AFC5-F0A6-4844-B934-68F53481841B}" type="pres">
      <dgm:prSet presAssocID="{EF38C8F1-45DB-456D-8BF8-8E78D805A192}" presName="rootConnector" presStyleLbl="node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B07A5371-4773-45CB-BC42-D6E6142CF960}" type="pres">
      <dgm:prSet presAssocID="{EF38C8F1-45DB-456D-8BF8-8E78D805A192}" presName="hierChild4" presStyleCnt="0"/>
      <dgm:spPr/>
    </dgm:pt>
    <dgm:pt modelId="{D5225CC7-154B-446B-9D46-D70FBD6417FD}" type="pres">
      <dgm:prSet presAssocID="{571F4380-5DDE-4DA4-A7DB-D7DDFA47840E}" presName="Name37" presStyleLbl="parChTrans1D3" presStyleIdx="2" presStyleCnt="18"/>
      <dgm:spPr/>
      <dgm:t>
        <a:bodyPr/>
        <a:lstStyle/>
        <a:p>
          <a:pPr latinLnBrk="1"/>
          <a:endParaRPr lang="ko-KR" altLang="en-US"/>
        </a:p>
      </dgm:t>
    </dgm:pt>
    <dgm:pt modelId="{0A99ECEF-AC86-48CE-B981-31097DCA5042}" type="pres">
      <dgm:prSet presAssocID="{B5017886-E723-4BE5-BDE2-C4772A118A5A}" presName="hierRoot2" presStyleCnt="0">
        <dgm:presLayoutVars>
          <dgm:hierBranch val="init"/>
        </dgm:presLayoutVars>
      </dgm:prSet>
      <dgm:spPr/>
    </dgm:pt>
    <dgm:pt modelId="{48CCEE68-5C45-4D1B-84D3-3854EE9AA045}" type="pres">
      <dgm:prSet presAssocID="{B5017886-E723-4BE5-BDE2-C4772A118A5A}" presName="rootComposite" presStyleCnt="0"/>
      <dgm:spPr/>
    </dgm:pt>
    <dgm:pt modelId="{C9F7223E-4E55-4B9A-BCBE-F46945F660C8}" type="pres">
      <dgm:prSet presAssocID="{B5017886-E723-4BE5-BDE2-C4772A118A5A}" presName="rootText" presStyleLbl="node3" presStyleIdx="2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A08787-BC7F-4A03-A078-01CAF05C5C6A}" type="pres">
      <dgm:prSet presAssocID="{B5017886-E723-4BE5-BDE2-C4772A118A5A}" presName="rootConnector" presStyleLbl="node3" presStyleIdx="2" presStyleCnt="18"/>
      <dgm:spPr/>
      <dgm:t>
        <a:bodyPr/>
        <a:lstStyle/>
        <a:p>
          <a:pPr latinLnBrk="1"/>
          <a:endParaRPr lang="ko-KR" altLang="en-US"/>
        </a:p>
      </dgm:t>
    </dgm:pt>
    <dgm:pt modelId="{23C13F25-62E0-4A05-899D-C0E491D97F1E}" type="pres">
      <dgm:prSet presAssocID="{B5017886-E723-4BE5-BDE2-C4772A118A5A}" presName="hierChild4" presStyleCnt="0"/>
      <dgm:spPr/>
    </dgm:pt>
    <dgm:pt modelId="{B041B4E5-1BC2-4264-9D18-D53D705F285C}" type="pres">
      <dgm:prSet presAssocID="{B5017886-E723-4BE5-BDE2-C4772A118A5A}" presName="hierChild5" presStyleCnt="0"/>
      <dgm:spPr/>
    </dgm:pt>
    <dgm:pt modelId="{3AA8385B-9209-4E54-96A9-5CDBFC597495}" type="pres">
      <dgm:prSet presAssocID="{387AAE53-4920-49ED-9CE0-74474D5F19F2}" presName="Name37" presStyleLbl="parChTrans1D3" presStyleIdx="3" presStyleCnt="18"/>
      <dgm:spPr/>
      <dgm:t>
        <a:bodyPr/>
        <a:lstStyle/>
        <a:p>
          <a:pPr latinLnBrk="1"/>
          <a:endParaRPr lang="ko-KR" altLang="en-US"/>
        </a:p>
      </dgm:t>
    </dgm:pt>
    <dgm:pt modelId="{F110771C-1F78-46AE-8A77-40DE87AEF758}" type="pres">
      <dgm:prSet presAssocID="{8E236E10-2EDC-4B7D-98AD-A36606186774}" presName="hierRoot2" presStyleCnt="0">
        <dgm:presLayoutVars>
          <dgm:hierBranch val="init"/>
        </dgm:presLayoutVars>
      </dgm:prSet>
      <dgm:spPr/>
    </dgm:pt>
    <dgm:pt modelId="{02269FF4-D8B1-4216-B397-7EEC4E8304DB}" type="pres">
      <dgm:prSet presAssocID="{8E236E10-2EDC-4B7D-98AD-A36606186774}" presName="rootComposite" presStyleCnt="0"/>
      <dgm:spPr/>
    </dgm:pt>
    <dgm:pt modelId="{6A7783C8-ADEA-442D-8657-1CE8283082D3}" type="pres">
      <dgm:prSet presAssocID="{8E236E10-2EDC-4B7D-98AD-A36606186774}" presName="rootText" presStyleLbl="node3" presStyleIdx="3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2DA71A-62C9-466D-A35D-5243689704FE}" type="pres">
      <dgm:prSet presAssocID="{8E236E10-2EDC-4B7D-98AD-A36606186774}" presName="rootConnector" presStyleLbl="node3" presStyleIdx="3" presStyleCnt="18"/>
      <dgm:spPr/>
      <dgm:t>
        <a:bodyPr/>
        <a:lstStyle/>
        <a:p>
          <a:pPr latinLnBrk="1"/>
          <a:endParaRPr lang="ko-KR" altLang="en-US"/>
        </a:p>
      </dgm:t>
    </dgm:pt>
    <dgm:pt modelId="{623C3448-7CDD-4DF1-A28B-ADB337BDF2C1}" type="pres">
      <dgm:prSet presAssocID="{8E236E10-2EDC-4B7D-98AD-A36606186774}" presName="hierChild4" presStyleCnt="0"/>
      <dgm:spPr/>
    </dgm:pt>
    <dgm:pt modelId="{A9B4D172-3830-48BE-953D-A887A573B1F8}" type="pres">
      <dgm:prSet presAssocID="{8E236E10-2EDC-4B7D-98AD-A36606186774}" presName="hierChild5" presStyleCnt="0"/>
      <dgm:spPr/>
    </dgm:pt>
    <dgm:pt modelId="{08345DB6-F0EC-49F1-BBDD-83A89701FAC0}" type="pres">
      <dgm:prSet presAssocID="{70B4D18D-951C-46CA-B43F-0465F28380CB}" presName="Name37" presStyleLbl="parChTrans1D3" presStyleIdx="4" presStyleCnt="18"/>
      <dgm:spPr/>
      <dgm:t>
        <a:bodyPr/>
        <a:lstStyle/>
        <a:p>
          <a:pPr latinLnBrk="1"/>
          <a:endParaRPr lang="ko-KR" altLang="en-US"/>
        </a:p>
      </dgm:t>
    </dgm:pt>
    <dgm:pt modelId="{4A205129-93C0-41F8-B68D-A46905814A09}" type="pres">
      <dgm:prSet presAssocID="{8AF2168F-B216-4C63-8F2E-2DB668F8541D}" presName="hierRoot2" presStyleCnt="0">
        <dgm:presLayoutVars>
          <dgm:hierBranch val="init"/>
        </dgm:presLayoutVars>
      </dgm:prSet>
      <dgm:spPr/>
    </dgm:pt>
    <dgm:pt modelId="{45F1E930-2C4F-4B4E-A5B1-72120946CDAA}" type="pres">
      <dgm:prSet presAssocID="{8AF2168F-B216-4C63-8F2E-2DB668F8541D}" presName="rootComposite" presStyleCnt="0"/>
      <dgm:spPr/>
    </dgm:pt>
    <dgm:pt modelId="{0D7B6E19-F3BD-4C4E-B7E0-CC29DA2F0AEA}" type="pres">
      <dgm:prSet presAssocID="{8AF2168F-B216-4C63-8F2E-2DB668F8541D}" presName="rootText" presStyleLbl="node3" presStyleIdx="4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AA8EF1-4148-4ECA-A34D-CC934F64B8F4}" type="pres">
      <dgm:prSet presAssocID="{8AF2168F-B216-4C63-8F2E-2DB668F8541D}" presName="rootConnector" presStyleLbl="node3" presStyleIdx="4" presStyleCnt="18"/>
      <dgm:spPr/>
      <dgm:t>
        <a:bodyPr/>
        <a:lstStyle/>
        <a:p>
          <a:pPr latinLnBrk="1"/>
          <a:endParaRPr lang="ko-KR" altLang="en-US"/>
        </a:p>
      </dgm:t>
    </dgm:pt>
    <dgm:pt modelId="{1F132E3F-1010-496E-9B93-B686ACF2E6C6}" type="pres">
      <dgm:prSet presAssocID="{8AF2168F-B216-4C63-8F2E-2DB668F8541D}" presName="hierChild4" presStyleCnt="0"/>
      <dgm:spPr/>
    </dgm:pt>
    <dgm:pt modelId="{D9F22494-1F92-49EE-BAD6-7551C9FCF176}" type="pres">
      <dgm:prSet presAssocID="{8AF2168F-B216-4C63-8F2E-2DB668F8541D}" presName="hierChild5" presStyleCnt="0"/>
      <dgm:spPr/>
    </dgm:pt>
    <dgm:pt modelId="{DA48B63B-8B2F-4EB9-A6C9-19FF00043AFF}" type="pres">
      <dgm:prSet presAssocID="{C1ED5A74-AF7B-4341-8852-29AD3D5CCEBA}" presName="Name37" presStyleLbl="parChTrans1D3" presStyleIdx="5" presStyleCnt="18"/>
      <dgm:spPr/>
      <dgm:t>
        <a:bodyPr/>
        <a:lstStyle/>
        <a:p>
          <a:pPr latinLnBrk="1"/>
          <a:endParaRPr lang="ko-KR" altLang="en-US"/>
        </a:p>
      </dgm:t>
    </dgm:pt>
    <dgm:pt modelId="{B311CF90-2B30-4A1B-BA33-BF5D3B8EE3E2}" type="pres">
      <dgm:prSet presAssocID="{E1127409-516E-44CE-AAFE-BCC602213F2B}" presName="hierRoot2" presStyleCnt="0">
        <dgm:presLayoutVars>
          <dgm:hierBranch val="init"/>
        </dgm:presLayoutVars>
      </dgm:prSet>
      <dgm:spPr/>
    </dgm:pt>
    <dgm:pt modelId="{9E49F280-6B0D-4696-8D90-E3D2B9ABCF53}" type="pres">
      <dgm:prSet presAssocID="{E1127409-516E-44CE-AAFE-BCC602213F2B}" presName="rootComposite" presStyleCnt="0"/>
      <dgm:spPr/>
    </dgm:pt>
    <dgm:pt modelId="{9F921EE6-509A-4A8B-A05A-E6E737A05129}" type="pres">
      <dgm:prSet presAssocID="{E1127409-516E-44CE-AAFE-BCC602213F2B}" presName="rootText" presStyleLbl="node3" presStyleIdx="5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1DD6A9-B75D-40BA-93F9-74BE8F4380D8}" type="pres">
      <dgm:prSet presAssocID="{E1127409-516E-44CE-AAFE-BCC602213F2B}" presName="rootConnector" presStyleLbl="node3" presStyleIdx="5" presStyleCnt="18"/>
      <dgm:spPr/>
      <dgm:t>
        <a:bodyPr/>
        <a:lstStyle/>
        <a:p>
          <a:pPr latinLnBrk="1"/>
          <a:endParaRPr lang="ko-KR" altLang="en-US"/>
        </a:p>
      </dgm:t>
    </dgm:pt>
    <dgm:pt modelId="{ECB595D9-D77D-492C-B3B3-205CDEF6BB54}" type="pres">
      <dgm:prSet presAssocID="{E1127409-516E-44CE-AAFE-BCC602213F2B}" presName="hierChild4" presStyleCnt="0"/>
      <dgm:spPr/>
    </dgm:pt>
    <dgm:pt modelId="{517E45EC-58CD-41F7-A4CE-24829E43A833}" type="pres">
      <dgm:prSet presAssocID="{E1127409-516E-44CE-AAFE-BCC602213F2B}" presName="hierChild5" presStyleCnt="0"/>
      <dgm:spPr/>
    </dgm:pt>
    <dgm:pt modelId="{2F9BC25D-6EFC-44CA-90A3-DFA90B8ECD0D}" type="pres">
      <dgm:prSet presAssocID="{1C4A7B53-2B80-45E3-B90A-520870CA46C8}" presName="Name37" presStyleLbl="parChTrans1D3" presStyleIdx="6" presStyleCnt="18"/>
      <dgm:spPr/>
      <dgm:t>
        <a:bodyPr/>
        <a:lstStyle/>
        <a:p>
          <a:pPr latinLnBrk="1"/>
          <a:endParaRPr lang="ko-KR" altLang="en-US"/>
        </a:p>
      </dgm:t>
    </dgm:pt>
    <dgm:pt modelId="{FC37406E-06F5-4AD6-A770-BA51ED442DE4}" type="pres">
      <dgm:prSet presAssocID="{1257CE4F-32FB-43D4-83F8-AE05A7721979}" presName="hierRoot2" presStyleCnt="0">
        <dgm:presLayoutVars>
          <dgm:hierBranch val="init"/>
        </dgm:presLayoutVars>
      </dgm:prSet>
      <dgm:spPr/>
    </dgm:pt>
    <dgm:pt modelId="{F6E2E337-A181-40C8-97FA-E4C9C189B259}" type="pres">
      <dgm:prSet presAssocID="{1257CE4F-32FB-43D4-83F8-AE05A7721979}" presName="rootComposite" presStyleCnt="0"/>
      <dgm:spPr/>
    </dgm:pt>
    <dgm:pt modelId="{9AE8C361-9850-4426-9C7A-DDA0EF0103DB}" type="pres">
      <dgm:prSet presAssocID="{1257CE4F-32FB-43D4-83F8-AE05A7721979}" presName="rootText" presStyleLbl="node3" presStyleIdx="6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3004A7-8DA0-4810-A2DE-65709DB9F9E2}" type="pres">
      <dgm:prSet presAssocID="{1257CE4F-32FB-43D4-83F8-AE05A7721979}" presName="rootConnector" presStyleLbl="node3" presStyleIdx="6" presStyleCnt="18"/>
      <dgm:spPr/>
      <dgm:t>
        <a:bodyPr/>
        <a:lstStyle/>
        <a:p>
          <a:pPr latinLnBrk="1"/>
          <a:endParaRPr lang="ko-KR" altLang="en-US"/>
        </a:p>
      </dgm:t>
    </dgm:pt>
    <dgm:pt modelId="{9D0A744A-F86A-41EF-A782-614E95F323F9}" type="pres">
      <dgm:prSet presAssocID="{1257CE4F-32FB-43D4-83F8-AE05A7721979}" presName="hierChild4" presStyleCnt="0"/>
      <dgm:spPr/>
    </dgm:pt>
    <dgm:pt modelId="{CE359E38-F18F-4E95-B4E5-E4EAE71E7FD7}" type="pres">
      <dgm:prSet presAssocID="{1257CE4F-32FB-43D4-83F8-AE05A7721979}" presName="hierChild5" presStyleCnt="0"/>
      <dgm:spPr/>
    </dgm:pt>
    <dgm:pt modelId="{26CCC3C8-24F2-4E1E-9A52-E2A26133D7E5}" type="pres">
      <dgm:prSet presAssocID="{EF38C8F1-45DB-456D-8BF8-8E78D805A192}" presName="hierChild5" presStyleCnt="0"/>
      <dgm:spPr/>
    </dgm:pt>
    <dgm:pt modelId="{3259F60F-B664-462E-BCFB-DEEE3A497746}" type="pres">
      <dgm:prSet presAssocID="{15EA1BED-3027-4E1D-8C83-5ED470EE109F}" presName="Name37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155951AA-903A-475C-BC07-8F21D0F05A49}" type="pres">
      <dgm:prSet presAssocID="{EFA24850-322E-495D-9395-92C98812CDDD}" presName="hierRoot2" presStyleCnt="0">
        <dgm:presLayoutVars>
          <dgm:hierBranch val="init"/>
        </dgm:presLayoutVars>
      </dgm:prSet>
      <dgm:spPr/>
    </dgm:pt>
    <dgm:pt modelId="{057EBF39-9CB8-46B7-9F80-07D351F7D0C9}" type="pres">
      <dgm:prSet presAssocID="{EFA24850-322E-495D-9395-92C98812CDDD}" presName="rootComposite" presStyleCnt="0"/>
      <dgm:spPr/>
    </dgm:pt>
    <dgm:pt modelId="{A337BB6E-5F73-493A-B5FE-1ACA07A23940}" type="pres">
      <dgm:prSet presAssocID="{EFA24850-322E-495D-9395-92C98812CDDD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86BF02-BE8B-4200-98AD-1CD13AA8171E}" type="pres">
      <dgm:prSet presAssocID="{EFA24850-322E-495D-9395-92C98812CDDD}" presName="rootConnector" presStyleLbl="node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A12AA6C7-5463-445F-9712-F0FF931AF71D}" type="pres">
      <dgm:prSet presAssocID="{EFA24850-322E-495D-9395-92C98812CDDD}" presName="hierChild4" presStyleCnt="0"/>
      <dgm:spPr/>
    </dgm:pt>
    <dgm:pt modelId="{B8BBCC5F-E6DB-478A-9CA6-A6E833C30CFE}" type="pres">
      <dgm:prSet presAssocID="{899E05B1-203B-47E7-AB40-077C5D47B600}" presName="Name37" presStyleLbl="parChTrans1D3" presStyleIdx="7" presStyleCnt="18"/>
      <dgm:spPr/>
      <dgm:t>
        <a:bodyPr/>
        <a:lstStyle/>
        <a:p>
          <a:pPr latinLnBrk="1"/>
          <a:endParaRPr lang="ko-KR" altLang="en-US"/>
        </a:p>
      </dgm:t>
    </dgm:pt>
    <dgm:pt modelId="{9C149D8C-EC87-4648-B991-40746DDBFC93}" type="pres">
      <dgm:prSet presAssocID="{62687D93-F7F9-4400-AF1A-0B7A25B9510A}" presName="hierRoot2" presStyleCnt="0">
        <dgm:presLayoutVars>
          <dgm:hierBranch val="init"/>
        </dgm:presLayoutVars>
      </dgm:prSet>
      <dgm:spPr/>
    </dgm:pt>
    <dgm:pt modelId="{E3B87FA5-62DF-468D-82D6-004743D27463}" type="pres">
      <dgm:prSet presAssocID="{62687D93-F7F9-4400-AF1A-0B7A25B9510A}" presName="rootComposite" presStyleCnt="0"/>
      <dgm:spPr/>
    </dgm:pt>
    <dgm:pt modelId="{63198F5B-8BF0-46B2-948B-203E77C7AD20}" type="pres">
      <dgm:prSet presAssocID="{62687D93-F7F9-4400-AF1A-0B7A25B9510A}" presName="rootText" presStyleLbl="node3" presStyleIdx="7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7F4EAD-4D6E-4D59-B5BC-D2AA8AC3544B}" type="pres">
      <dgm:prSet presAssocID="{62687D93-F7F9-4400-AF1A-0B7A25B9510A}" presName="rootConnector" presStyleLbl="node3" presStyleIdx="7" presStyleCnt="18"/>
      <dgm:spPr/>
      <dgm:t>
        <a:bodyPr/>
        <a:lstStyle/>
        <a:p>
          <a:pPr latinLnBrk="1"/>
          <a:endParaRPr lang="ko-KR" altLang="en-US"/>
        </a:p>
      </dgm:t>
    </dgm:pt>
    <dgm:pt modelId="{E0F43418-48F2-4073-AC35-ACC9A4EA3C68}" type="pres">
      <dgm:prSet presAssocID="{62687D93-F7F9-4400-AF1A-0B7A25B9510A}" presName="hierChild4" presStyleCnt="0"/>
      <dgm:spPr/>
    </dgm:pt>
    <dgm:pt modelId="{ACF8D8AD-EF97-433F-982C-CB1E27A957E6}" type="pres">
      <dgm:prSet presAssocID="{62687D93-F7F9-4400-AF1A-0B7A25B9510A}" presName="hierChild5" presStyleCnt="0"/>
      <dgm:spPr/>
    </dgm:pt>
    <dgm:pt modelId="{478FB1A6-6515-4FCA-B9BB-D7EAE04BD896}" type="pres">
      <dgm:prSet presAssocID="{EFA24850-322E-495D-9395-92C98812CDDD}" presName="hierChild5" presStyleCnt="0"/>
      <dgm:spPr/>
    </dgm:pt>
    <dgm:pt modelId="{508C0E9B-74C9-4F01-8470-5093211EC64F}" type="pres">
      <dgm:prSet presAssocID="{10B21867-4D8C-4C4F-ADAF-D29D2185D5A1}" presName="Name37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CB218419-C7D2-448C-9B7E-59C7FC4B9BFB}" type="pres">
      <dgm:prSet presAssocID="{A5554082-0CE5-4B80-89DF-624DD77B1B2B}" presName="hierRoot2" presStyleCnt="0">
        <dgm:presLayoutVars>
          <dgm:hierBranch val="init"/>
        </dgm:presLayoutVars>
      </dgm:prSet>
      <dgm:spPr/>
    </dgm:pt>
    <dgm:pt modelId="{47CA5F9E-2D6D-4639-A9AB-3505B36AB0E7}" type="pres">
      <dgm:prSet presAssocID="{A5554082-0CE5-4B80-89DF-624DD77B1B2B}" presName="rootComposite" presStyleCnt="0"/>
      <dgm:spPr/>
    </dgm:pt>
    <dgm:pt modelId="{B2EF327E-41DB-4176-B254-04B47A1A4E02}" type="pres">
      <dgm:prSet presAssocID="{A5554082-0CE5-4B80-89DF-624DD77B1B2B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AD9106-9994-4EF8-87A9-B8F6CEEEB73C}" type="pres">
      <dgm:prSet presAssocID="{A5554082-0CE5-4B80-89DF-624DD77B1B2B}" presName="rootConnector" presStyleLbl="node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744E33DD-920E-488B-900B-31FD00611515}" type="pres">
      <dgm:prSet presAssocID="{A5554082-0CE5-4B80-89DF-624DD77B1B2B}" presName="hierChild4" presStyleCnt="0"/>
      <dgm:spPr/>
    </dgm:pt>
    <dgm:pt modelId="{2D8F89E7-7FBA-4188-9F18-3C7D304A11CB}" type="pres">
      <dgm:prSet presAssocID="{EF72B53A-1687-45E8-8395-B0895601234C}" presName="Name37" presStyleLbl="parChTrans1D3" presStyleIdx="8" presStyleCnt="18"/>
      <dgm:spPr/>
      <dgm:t>
        <a:bodyPr/>
        <a:lstStyle/>
        <a:p>
          <a:pPr latinLnBrk="1"/>
          <a:endParaRPr lang="ko-KR" altLang="en-US"/>
        </a:p>
      </dgm:t>
    </dgm:pt>
    <dgm:pt modelId="{D6643F07-41DB-4CE6-83B6-A21B0EFE1AF6}" type="pres">
      <dgm:prSet presAssocID="{24891078-E1AF-4CEE-A99C-29F34978EADF}" presName="hierRoot2" presStyleCnt="0">
        <dgm:presLayoutVars>
          <dgm:hierBranch val="init"/>
        </dgm:presLayoutVars>
      </dgm:prSet>
      <dgm:spPr/>
    </dgm:pt>
    <dgm:pt modelId="{381608F1-5897-4FD6-8758-4AD84511A2B1}" type="pres">
      <dgm:prSet presAssocID="{24891078-E1AF-4CEE-A99C-29F34978EADF}" presName="rootComposite" presStyleCnt="0"/>
      <dgm:spPr/>
    </dgm:pt>
    <dgm:pt modelId="{71B1C785-8DA7-4762-988C-559A6FAA34EF}" type="pres">
      <dgm:prSet presAssocID="{24891078-E1AF-4CEE-A99C-29F34978EADF}" presName="rootText" presStyleLbl="node3" presStyleIdx="8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EE9865-D993-4210-A88E-1EDB07E29C8E}" type="pres">
      <dgm:prSet presAssocID="{24891078-E1AF-4CEE-A99C-29F34978EADF}" presName="rootConnector" presStyleLbl="node3" presStyleIdx="8" presStyleCnt="18"/>
      <dgm:spPr/>
      <dgm:t>
        <a:bodyPr/>
        <a:lstStyle/>
        <a:p>
          <a:pPr latinLnBrk="1"/>
          <a:endParaRPr lang="ko-KR" altLang="en-US"/>
        </a:p>
      </dgm:t>
    </dgm:pt>
    <dgm:pt modelId="{6CEA8E4B-C45A-40CC-BC96-DF0FCAD0E813}" type="pres">
      <dgm:prSet presAssocID="{24891078-E1AF-4CEE-A99C-29F34978EADF}" presName="hierChild4" presStyleCnt="0"/>
      <dgm:spPr/>
    </dgm:pt>
    <dgm:pt modelId="{EF1D677E-E811-42BB-90C4-66670FA84A1D}" type="pres">
      <dgm:prSet presAssocID="{24891078-E1AF-4CEE-A99C-29F34978EADF}" presName="hierChild5" presStyleCnt="0"/>
      <dgm:spPr/>
    </dgm:pt>
    <dgm:pt modelId="{27E5BBD2-187F-4715-A741-C5C4FB27E454}" type="pres">
      <dgm:prSet presAssocID="{82D87C5B-BCEB-46C4-808B-391E92207B3B}" presName="Name37" presStyleLbl="parChTrans1D3" presStyleIdx="9" presStyleCnt="18"/>
      <dgm:spPr/>
      <dgm:t>
        <a:bodyPr/>
        <a:lstStyle/>
        <a:p>
          <a:pPr latinLnBrk="1"/>
          <a:endParaRPr lang="ko-KR" altLang="en-US"/>
        </a:p>
      </dgm:t>
    </dgm:pt>
    <dgm:pt modelId="{153EE2BF-9DA6-41B9-926B-CED505BF26D5}" type="pres">
      <dgm:prSet presAssocID="{DE48DD54-CAC9-493F-AA93-3A11292F1EBD}" presName="hierRoot2" presStyleCnt="0">
        <dgm:presLayoutVars>
          <dgm:hierBranch val="init"/>
        </dgm:presLayoutVars>
      </dgm:prSet>
      <dgm:spPr/>
    </dgm:pt>
    <dgm:pt modelId="{00BBFA7E-2A57-417E-AD92-63F111A42E58}" type="pres">
      <dgm:prSet presAssocID="{DE48DD54-CAC9-493F-AA93-3A11292F1EBD}" presName="rootComposite" presStyleCnt="0"/>
      <dgm:spPr/>
    </dgm:pt>
    <dgm:pt modelId="{5E7716D8-B86D-4E5F-8CD8-26F46318E149}" type="pres">
      <dgm:prSet presAssocID="{DE48DD54-CAC9-493F-AA93-3A11292F1EBD}" presName="rootText" presStyleLbl="node3" presStyleIdx="9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349A8D-BAC6-42A3-9F57-2709236C33A6}" type="pres">
      <dgm:prSet presAssocID="{DE48DD54-CAC9-493F-AA93-3A11292F1EBD}" presName="rootConnector" presStyleLbl="node3" presStyleIdx="9" presStyleCnt="18"/>
      <dgm:spPr/>
      <dgm:t>
        <a:bodyPr/>
        <a:lstStyle/>
        <a:p>
          <a:pPr latinLnBrk="1"/>
          <a:endParaRPr lang="ko-KR" altLang="en-US"/>
        </a:p>
      </dgm:t>
    </dgm:pt>
    <dgm:pt modelId="{7F5447F0-6AE7-459E-B646-6A63B481F909}" type="pres">
      <dgm:prSet presAssocID="{DE48DD54-CAC9-493F-AA93-3A11292F1EBD}" presName="hierChild4" presStyleCnt="0"/>
      <dgm:spPr/>
    </dgm:pt>
    <dgm:pt modelId="{4220D2B8-7FB2-4AF3-81D8-356ECB719164}" type="pres">
      <dgm:prSet presAssocID="{DE48DD54-CAC9-493F-AA93-3A11292F1EBD}" presName="hierChild5" presStyleCnt="0"/>
      <dgm:spPr/>
    </dgm:pt>
    <dgm:pt modelId="{B69F3F2A-6323-498E-921A-28AC8A088FFB}" type="pres">
      <dgm:prSet presAssocID="{73F3CA74-6435-47AE-A9B5-D648B0F46CCE}" presName="Name37" presStyleLbl="parChTrans1D3" presStyleIdx="10" presStyleCnt="18"/>
      <dgm:spPr/>
      <dgm:t>
        <a:bodyPr/>
        <a:lstStyle/>
        <a:p>
          <a:pPr latinLnBrk="1"/>
          <a:endParaRPr lang="ko-KR" altLang="en-US"/>
        </a:p>
      </dgm:t>
    </dgm:pt>
    <dgm:pt modelId="{BE1AA57C-AF13-41A5-B58F-D6EFE23ABDEA}" type="pres">
      <dgm:prSet presAssocID="{4969CA2B-80E6-4DBD-9E0C-DD7391DF7B17}" presName="hierRoot2" presStyleCnt="0">
        <dgm:presLayoutVars>
          <dgm:hierBranch val="init"/>
        </dgm:presLayoutVars>
      </dgm:prSet>
      <dgm:spPr/>
    </dgm:pt>
    <dgm:pt modelId="{E38768E5-F551-4BF2-886E-4CC5A96D28C4}" type="pres">
      <dgm:prSet presAssocID="{4969CA2B-80E6-4DBD-9E0C-DD7391DF7B17}" presName="rootComposite" presStyleCnt="0"/>
      <dgm:spPr/>
    </dgm:pt>
    <dgm:pt modelId="{5716A842-9E25-4B07-B6A6-8A0F6492E7F6}" type="pres">
      <dgm:prSet presAssocID="{4969CA2B-80E6-4DBD-9E0C-DD7391DF7B17}" presName="rootText" presStyleLbl="node3" presStyleIdx="10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520960-E12F-4299-9670-788C50C57017}" type="pres">
      <dgm:prSet presAssocID="{4969CA2B-80E6-4DBD-9E0C-DD7391DF7B17}" presName="rootConnector" presStyleLbl="node3" presStyleIdx="10" presStyleCnt="18"/>
      <dgm:spPr/>
      <dgm:t>
        <a:bodyPr/>
        <a:lstStyle/>
        <a:p>
          <a:pPr latinLnBrk="1"/>
          <a:endParaRPr lang="ko-KR" altLang="en-US"/>
        </a:p>
      </dgm:t>
    </dgm:pt>
    <dgm:pt modelId="{7A66CE57-DCA6-4CA1-B1DB-5FE93D7984C0}" type="pres">
      <dgm:prSet presAssocID="{4969CA2B-80E6-4DBD-9E0C-DD7391DF7B17}" presName="hierChild4" presStyleCnt="0"/>
      <dgm:spPr/>
    </dgm:pt>
    <dgm:pt modelId="{D0F9218D-0610-41E5-B46D-E6C4BD64AD91}" type="pres">
      <dgm:prSet presAssocID="{4969CA2B-80E6-4DBD-9E0C-DD7391DF7B17}" presName="hierChild5" presStyleCnt="0"/>
      <dgm:spPr/>
    </dgm:pt>
    <dgm:pt modelId="{2EA834B0-62A7-414A-9AF8-AE73ADB26624}" type="pres">
      <dgm:prSet presAssocID="{B1EF1A15-691E-4C0C-9C2A-F5DE0D9251AB}" presName="Name37" presStyleLbl="parChTrans1D3" presStyleIdx="11" presStyleCnt="18"/>
      <dgm:spPr/>
      <dgm:t>
        <a:bodyPr/>
        <a:lstStyle/>
        <a:p>
          <a:pPr latinLnBrk="1"/>
          <a:endParaRPr lang="ko-KR" altLang="en-US"/>
        </a:p>
      </dgm:t>
    </dgm:pt>
    <dgm:pt modelId="{329A9D97-1618-4E2A-9E37-46A8F4D57871}" type="pres">
      <dgm:prSet presAssocID="{8A0DCE84-25CF-4CA1-A60F-BF127EBB4574}" presName="hierRoot2" presStyleCnt="0">
        <dgm:presLayoutVars>
          <dgm:hierBranch val="init"/>
        </dgm:presLayoutVars>
      </dgm:prSet>
      <dgm:spPr/>
    </dgm:pt>
    <dgm:pt modelId="{56CCE421-93BB-45DC-82B4-E87E6CC5C7B8}" type="pres">
      <dgm:prSet presAssocID="{8A0DCE84-25CF-4CA1-A60F-BF127EBB4574}" presName="rootComposite" presStyleCnt="0"/>
      <dgm:spPr/>
    </dgm:pt>
    <dgm:pt modelId="{12ED023C-62CD-4C7E-AD63-5CCC04A9130F}" type="pres">
      <dgm:prSet presAssocID="{8A0DCE84-25CF-4CA1-A60F-BF127EBB4574}" presName="rootText" presStyleLbl="node3" presStyleIdx="11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F7BF01-B068-4DAC-82AE-2F914610ABD0}" type="pres">
      <dgm:prSet presAssocID="{8A0DCE84-25CF-4CA1-A60F-BF127EBB4574}" presName="rootConnector" presStyleLbl="node3" presStyleIdx="11" presStyleCnt="18"/>
      <dgm:spPr/>
      <dgm:t>
        <a:bodyPr/>
        <a:lstStyle/>
        <a:p>
          <a:pPr latinLnBrk="1"/>
          <a:endParaRPr lang="ko-KR" altLang="en-US"/>
        </a:p>
      </dgm:t>
    </dgm:pt>
    <dgm:pt modelId="{D01C80D9-3C57-4F90-AC2B-94C59C36F9D2}" type="pres">
      <dgm:prSet presAssocID="{8A0DCE84-25CF-4CA1-A60F-BF127EBB4574}" presName="hierChild4" presStyleCnt="0"/>
      <dgm:spPr/>
    </dgm:pt>
    <dgm:pt modelId="{D47F15AC-DD14-44E2-95FF-5F7DC03AAEC6}" type="pres">
      <dgm:prSet presAssocID="{8A0DCE84-25CF-4CA1-A60F-BF127EBB4574}" presName="hierChild5" presStyleCnt="0"/>
      <dgm:spPr/>
    </dgm:pt>
    <dgm:pt modelId="{2370AB89-2AB0-4128-B8C3-1203390CA52A}" type="pres">
      <dgm:prSet presAssocID="{A5554082-0CE5-4B80-89DF-624DD77B1B2B}" presName="hierChild5" presStyleCnt="0"/>
      <dgm:spPr/>
    </dgm:pt>
    <dgm:pt modelId="{CCFD3F4D-C33B-4E10-BA31-8EC9839DFDF9}" type="pres">
      <dgm:prSet presAssocID="{82BEC889-98B2-4203-BBE4-537E139CEBC1}" presName="Name37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B243CCA8-FB83-483C-B838-112E439D7C64}" type="pres">
      <dgm:prSet presAssocID="{7FFA230C-9A09-47A0-AE52-28E4D2180FB4}" presName="hierRoot2" presStyleCnt="0">
        <dgm:presLayoutVars>
          <dgm:hierBranch val="init"/>
        </dgm:presLayoutVars>
      </dgm:prSet>
      <dgm:spPr/>
    </dgm:pt>
    <dgm:pt modelId="{AE61A15D-9FFE-4FBE-B6C8-0AA738019F7A}" type="pres">
      <dgm:prSet presAssocID="{7FFA230C-9A09-47A0-AE52-28E4D2180FB4}" presName="rootComposite" presStyleCnt="0"/>
      <dgm:spPr/>
    </dgm:pt>
    <dgm:pt modelId="{6B6EE089-18DF-4226-BA19-066201B89ECD}" type="pres">
      <dgm:prSet presAssocID="{7FFA230C-9A09-47A0-AE52-28E4D2180FB4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C45C20-32C8-48CB-BE85-87493988A4A8}" type="pres">
      <dgm:prSet presAssocID="{7FFA230C-9A09-47A0-AE52-28E4D2180FB4}" presName="rootConnector" presStyleLbl="node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71B67429-E3C3-49BC-8765-6802EE3490BE}" type="pres">
      <dgm:prSet presAssocID="{7FFA230C-9A09-47A0-AE52-28E4D2180FB4}" presName="hierChild4" presStyleCnt="0"/>
      <dgm:spPr/>
    </dgm:pt>
    <dgm:pt modelId="{2C8EE9D0-EEE1-4A15-A17B-5C76D91A77B6}" type="pres">
      <dgm:prSet presAssocID="{3EADE617-823B-4E4F-BB9C-85BD4EB80BD8}" presName="Name37" presStyleLbl="parChTrans1D3" presStyleIdx="12" presStyleCnt="18"/>
      <dgm:spPr/>
      <dgm:t>
        <a:bodyPr/>
        <a:lstStyle/>
        <a:p>
          <a:pPr latinLnBrk="1"/>
          <a:endParaRPr lang="ko-KR" altLang="en-US"/>
        </a:p>
      </dgm:t>
    </dgm:pt>
    <dgm:pt modelId="{43AB4957-9DF9-4A5C-829C-97DFCA28E5B1}" type="pres">
      <dgm:prSet presAssocID="{430AF96D-99A9-47B3-960E-30B0DE7EBAE1}" presName="hierRoot2" presStyleCnt="0">
        <dgm:presLayoutVars>
          <dgm:hierBranch val="init"/>
        </dgm:presLayoutVars>
      </dgm:prSet>
      <dgm:spPr/>
    </dgm:pt>
    <dgm:pt modelId="{AF8285F2-2878-4C7A-9551-D77473D1B1D0}" type="pres">
      <dgm:prSet presAssocID="{430AF96D-99A9-47B3-960E-30B0DE7EBAE1}" presName="rootComposite" presStyleCnt="0"/>
      <dgm:spPr/>
    </dgm:pt>
    <dgm:pt modelId="{7733A63B-22E6-45B2-88CE-3BCB86095B93}" type="pres">
      <dgm:prSet presAssocID="{430AF96D-99A9-47B3-960E-30B0DE7EBAE1}" presName="rootText" presStyleLbl="node3" presStyleIdx="12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E349CC-3093-45BE-BFD8-D92A63F9AC5C}" type="pres">
      <dgm:prSet presAssocID="{430AF96D-99A9-47B3-960E-30B0DE7EBAE1}" presName="rootConnector" presStyleLbl="node3" presStyleIdx="12" presStyleCnt="18"/>
      <dgm:spPr/>
      <dgm:t>
        <a:bodyPr/>
        <a:lstStyle/>
        <a:p>
          <a:pPr latinLnBrk="1"/>
          <a:endParaRPr lang="ko-KR" altLang="en-US"/>
        </a:p>
      </dgm:t>
    </dgm:pt>
    <dgm:pt modelId="{0DA539BE-282F-4F87-9EDB-E9839BBE4D4B}" type="pres">
      <dgm:prSet presAssocID="{430AF96D-99A9-47B3-960E-30B0DE7EBAE1}" presName="hierChild4" presStyleCnt="0"/>
      <dgm:spPr/>
    </dgm:pt>
    <dgm:pt modelId="{7141A51B-1841-4ABD-828D-5186C3332DBF}" type="pres">
      <dgm:prSet presAssocID="{430AF96D-99A9-47B3-960E-30B0DE7EBAE1}" presName="hierChild5" presStyleCnt="0"/>
      <dgm:spPr/>
    </dgm:pt>
    <dgm:pt modelId="{29AD015A-62CC-4BC1-8B36-78E89FF8DEF6}" type="pres">
      <dgm:prSet presAssocID="{44BBD4C3-5ACF-4DA6-987D-FD73092BB358}" presName="Name37" presStyleLbl="parChTrans1D3" presStyleIdx="13" presStyleCnt="18"/>
      <dgm:spPr/>
      <dgm:t>
        <a:bodyPr/>
        <a:lstStyle/>
        <a:p>
          <a:pPr latinLnBrk="1"/>
          <a:endParaRPr lang="ko-KR" altLang="en-US"/>
        </a:p>
      </dgm:t>
    </dgm:pt>
    <dgm:pt modelId="{FC6E4F55-11EB-4425-B831-4020096067C9}" type="pres">
      <dgm:prSet presAssocID="{BB0703FB-CEE4-4725-A8CC-83F2556A38EF}" presName="hierRoot2" presStyleCnt="0">
        <dgm:presLayoutVars>
          <dgm:hierBranch val="init"/>
        </dgm:presLayoutVars>
      </dgm:prSet>
      <dgm:spPr/>
    </dgm:pt>
    <dgm:pt modelId="{EFC38D85-14A0-4333-8B59-17C9AE2E22D0}" type="pres">
      <dgm:prSet presAssocID="{BB0703FB-CEE4-4725-A8CC-83F2556A38EF}" presName="rootComposite" presStyleCnt="0"/>
      <dgm:spPr/>
    </dgm:pt>
    <dgm:pt modelId="{EA45575A-950C-4716-9043-D07FBB780DC6}" type="pres">
      <dgm:prSet presAssocID="{BB0703FB-CEE4-4725-A8CC-83F2556A38EF}" presName="rootText" presStyleLbl="node3" presStyleIdx="13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B0B915-6724-44C8-BA8A-4319B9230032}" type="pres">
      <dgm:prSet presAssocID="{BB0703FB-CEE4-4725-A8CC-83F2556A38EF}" presName="rootConnector" presStyleLbl="node3" presStyleIdx="13" presStyleCnt="18"/>
      <dgm:spPr/>
      <dgm:t>
        <a:bodyPr/>
        <a:lstStyle/>
        <a:p>
          <a:pPr latinLnBrk="1"/>
          <a:endParaRPr lang="ko-KR" altLang="en-US"/>
        </a:p>
      </dgm:t>
    </dgm:pt>
    <dgm:pt modelId="{CDE083CB-2CA8-49A3-88AE-10C8C17E3985}" type="pres">
      <dgm:prSet presAssocID="{BB0703FB-CEE4-4725-A8CC-83F2556A38EF}" presName="hierChild4" presStyleCnt="0"/>
      <dgm:spPr/>
    </dgm:pt>
    <dgm:pt modelId="{CF3F67A6-9EBC-4A68-9DBD-F8AA402356B4}" type="pres">
      <dgm:prSet presAssocID="{BB0703FB-CEE4-4725-A8CC-83F2556A38EF}" presName="hierChild5" presStyleCnt="0"/>
      <dgm:spPr/>
    </dgm:pt>
    <dgm:pt modelId="{4CA0614F-5B41-4C75-9FEC-7A4BB61AF3D6}" type="pres">
      <dgm:prSet presAssocID="{7FFA230C-9A09-47A0-AE52-28E4D2180FB4}" presName="hierChild5" presStyleCnt="0"/>
      <dgm:spPr/>
    </dgm:pt>
    <dgm:pt modelId="{F1D79375-543D-4BAD-A998-B77C5FD8D0C7}" type="pres">
      <dgm:prSet presAssocID="{20049238-4FBA-4C4C-8A9F-7784E667AEFE}" presName="Name37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6ACBAB4B-6044-41B9-8C9D-21DB51E8D434}" type="pres">
      <dgm:prSet presAssocID="{DEA1F7B4-CC6E-468F-851E-264F9B317AE8}" presName="hierRoot2" presStyleCnt="0">
        <dgm:presLayoutVars>
          <dgm:hierBranch val="init"/>
        </dgm:presLayoutVars>
      </dgm:prSet>
      <dgm:spPr/>
    </dgm:pt>
    <dgm:pt modelId="{F725A550-5CB0-43F4-9EB0-EAD487870ED1}" type="pres">
      <dgm:prSet presAssocID="{DEA1F7B4-CC6E-468F-851E-264F9B317AE8}" presName="rootComposite" presStyleCnt="0"/>
      <dgm:spPr/>
    </dgm:pt>
    <dgm:pt modelId="{0AAE5AD5-9BC4-48BA-AAD1-856A617A6576}" type="pres">
      <dgm:prSet presAssocID="{DEA1F7B4-CC6E-468F-851E-264F9B317AE8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5AC625-EF72-417B-91A9-60D5A08F7DE3}" type="pres">
      <dgm:prSet presAssocID="{DEA1F7B4-CC6E-468F-851E-264F9B317AE8}" presName="rootConnector" presStyleLbl="node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9A910600-2019-4E7C-BE30-5754D09F2BC9}" type="pres">
      <dgm:prSet presAssocID="{DEA1F7B4-CC6E-468F-851E-264F9B317AE8}" presName="hierChild4" presStyleCnt="0"/>
      <dgm:spPr/>
    </dgm:pt>
    <dgm:pt modelId="{E4F612BE-978A-4011-AEE5-91F3536C813B}" type="pres">
      <dgm:prSet presAssocID="{77BC54AD-4FB5-4187-8A9E-E55EC96115AE}" presName="Name37" presStyleLbl="parChTrans1D3" presStyleIdx="14" presStyleCnt="18"/>
      <dgm:spPr/>
      <dgm:t>
        <a:bodyPr/>
        <a:lstStyle/>
        <a:p>
          <a:pPr latinLnBrk="1"/>
          <a:endParaRPr lang="ko-KR" altLang="en-US"/>
        </a:p>
      </dgm:t>
    </dgm:pt>
    <dgm:pt modelId="{B01CBA08-9790-4C1F-988F-EDF12363D889}" type="pres">
      <dgm:prSet presAssocID="{ABF5F06F-8214-4FD2-BFBE-1C2234132B73}" presName="hierRoot2" presStyleCnt="0">
        <dgm:presLayoutVars>
          <dgm:hierBranch val="init"/>
        </dgm:presLayoutVars>
      </dgm:prSet>
      <dgm:spPr/>
    </dgm:pt>
    <dgm:pt modelId="{A2951A13-99F6-4151-B936-81C6EC5891D3}" type="pres">
      <dgm:prSet presAssocID="{ABF5F06F-8214-4FD2-BFBE-1C2234132B73}" presName="rootComposite" presStyleCnt="0"/>
      <dgm:spPr/>
    </dgm:pt>
    <dgm:pt modelId="{B06DB3E4-F084-48C7-9958-3348C43D1F1B}" type="pres">
      <dgm:prSet presAssocID="{ABF5F06F-8214-4FD2-BFBE-1C2234132B73}" presName="rootText" presStyleLbl="node3" presStyleIdx="14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343CD9-79AA-451A-B661-C8383AB90537}" type="pres">
      <dgm:prSet presAssocID="{ABF5F06F-8214-4FD2-BFBE-1C2234132B73}" presName="rootConnector" presStyleLbl="node3" presStyleIdx="14" presStyleCnt="18"/>
      <dgm:spPr/>
      <dgm:t>
        <a:bodyPr/>
        <a:lstStyle/>
        <a:p>
          <a:pPr latinLnBrk="1"/>
          <a:endParaRPr lang="ko-KR" altLang="en-US"/>
        </a:p>
      </dgm:t>
    </dgm:pt>
    <dgm:pt modelId="{B8B70DE5-1805-466E-983A-A546CEEB48E4}" type="pres">
      <dgm:prSet presAssocID="{ABF5F06F-8214-4FD2-BFBE-1C2234132B73}" presName="hierChild4" presStyleCnt="0"/>
      <dgm:spPr/>
    </dgm:pt>
    <dgm:pt modelId="{9BEC97E7-ECF9-40E2-ACC3-608DED26BF03}" type="pres">
      <dgm:prSet presAssocID="{ABF5F06F-8214-4FD2-BFBE-1C2234132B73}" presName="hierChild5" presStyleCnt="0"/>
      <dgm:spPr/>
    </dgm:pt>
    <dgm:pt modelId="{5B8AD85F-7BE6-46D1-BABC-7B2EB5AD6170}" type="pres">
      <dgm:prSet presAssocID="{8AAE03E6-D593-4B9D-A00F-26148BECA9DE}" presName="Name37" presStyleLbl="parChTrans1D3" presStyleIdx="15" presStyleCnt="18"/>
      <dgm:spPr/>
      <dgm:t>
        <a:bodyPr/>
        <a:lstStyle/>
        <a:p>
          <a:pPr latinLnBrk="1"/>
          <a:endParaRPr lang="ko-KR" altLang="en-US"/>
        </a:p>
      </dgm:t>
    </dgm:pt>
    <dgm:pt modelId="{012BB70D-CEAD-424A-B865-B0CFC7F21CDB}" type="pres">
      <dgm:prSet presAssocID="{774A4860-F433-4A6D-894E-CA926E8B4BD6}" presName="hierRoot2" presStyleCnt="0">
        <dgm:presLayoutVars>
          <dgm:hierBranch val="init"/>
        </dgm:presLayoutVars>
      </dgm:prSet>
      <dgm:spPr/>
    </dgm:pt>
    <dgm:pt modelId="{D9ED2164-ED08-48A1-A902-B3F1530AFA64}" type="pres">
      <dgm:prSet presAssocID="{774A4860-F433-4A6D-894E-CA926E8B4BD6}" presName="rootComposite" presStyleCnt="0"/>
      <dgm:spPr/>
    </dgm:pt>
    <dgm:pt modelId="{139CE923-B721-4545-867D-E9D13FBC3B01}" type="pres">
      <dgm:prSet presAssocID="{774A4860-F433-4A6D-894E-CA926E8B4BD6}" presName="rootText" presStyleLbl="node3" presStyleIdx="15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280230-BD67-4AED-98F3-00385B1E40EF}" type="pres">
      <dgm:prSet presAssocID="{774A4860-F433-4A6D-894E-CA926E8B4BD6}" presName="rootConnector" presStyleLbl="node3" presStyleIdx="15" presStyleCnt="18"/>
      <dgm:spPr/>
      <dgm:t>
        <a:bodyPr/>
        <a:lstStyle/>
        <a:p>
          <a:pPr latinLnBrk="1"/>
          <a:endParaRPr lang="ko-KR" altLang="en-US"/>
        </a:p>
      </dgm:t>
    </dgm:pt>
    <dgm:pt modelId="{0F8E1733-6269-4C41-8D69-592793DABF69}" type="pres">
      <dgm:prSet presAssocID="{774A4860-F433-4A6D-894E-CA926E8B4BD6}" presName="hierChild4" presStyleCnt="0"/>
      <dgm:spPr/>
    </dgm:pt>
    <dgm:pt modelId="{86405B4F-0B38-4125-9FB7-3B8C4938A392}" type="pres">
      <dgm:prSet presAssocID="{774A4860-F433-4A6D-894E-CA926E8B4BD6}" presName="hierChild5" presStyleCnt="0"/>
      <dgm:spPr/>
    </dgm:pt>
    <dgm:pt modelId="{1B76DC9F-4949-4AC2-B709-3425854DA5F0}" type="pres">
      <dgm:prSet presAssocID="{1A043E44-F738-4FB4-BD3F-BF47A6EA1AFB}" presName="Name37" presStyleLbl="parChTrans1D3" presStyleIdx="16" presStyleCnt="18"/>
      <dgm:spPr/>
      <dgm:t>
        <a:bodyPr/>
        <a:lstStyle/>
        <a:p>
          <a:pPr latinLnBrk="1"/>
          <a:endParaRPr lang="ko-KR" altLang="en-US"/>
        </a:p>
      </dgm:t>
    </dgm:pt>
    <dgm:pt modelId="{3A2697A4-FC50-462C-8F81-61D606EFC824}" type="pres">
      <dgm:prSet presAssocID="{F2EFE462-AD1F-4A1F-898E-16187D1F982F}" presName="hierRoot2" presStyleCnt="0">
        <dgm:presLayoutVars>
          <dgm:hierBranch val="init"/>
        </dgm:presLayoutVars>
      </dgm:prSet>
      <dgm:spPr/>
    </dgm:pt>
    <dgm:pt modelId="{28E3D9D2-E3EC-4ADC-AECD-64FF399C61BF}" type="pres">
      <dgm:prSet presAssocID="{F2EFE462-AD1F-4A1F-898E-16187D1F982F}" presName="rootComposite" presStyleCnt="0"/>
      <dgm:spPr/>
    </dgm:pt>
    <dgm:pt modelId="{55577317-1034-4A2F-B65B-E6C3229A2C89}" type="pres">
      <dgm:prSet presAssocID="{F2EFE462-AD1F-4A1F-898E-16187D1F982F}" presName="rootText" presStyleLbl="node3" presStyleIdx="16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ED62A6-B873-43EF-AED2-535DA2877201}" type="pres">
      <dgm:prSet presAssocID="{F2EFE462-AD1F-4A1F-898E-16187D1F982F}" presName="rootConnector" presStyleLbl="node3" presStyleIdx="16" presStyleCnt="18"/>
      <dgm:spPr/>
      <dgm:t>
        <a:bodyPr/>
        <a:lstStyle/>
        <a:p>
          <a:pPr latinLnBrk="1"/>
          <a:endParaRPr lang="ko-KR" altLang="en-US"/>
        </a:p>
      </dgm:t>
    </dgm:pt>
    <dgm:pt modelId="{D6CD2BDF-3B30-4133-BB55-6B4DED0D14CD}" type="pres">
      <dgm:prSet presAssocID="{F2EFE462-AD1F-4A1F-898E-16187D1F982F}" presName="hierChild4" presStyleCnt="0"/>
      <dgm:spPr/>
    </dgm:pt>
    <dgm:pt modelId="{86132F93-578D-4673-BD95-6D3DC1B3999E}" type="pres">
      <dgm:prSet presAssocID="{F2EFE462-AD1F-4A1F-898E-16187D1F982F}" presName="hierChild5" presStyleCnt="0"/>
      <dgm:spPr/>
    </dgm:pt>
    <dgm:pt modelId="{C530DF3C-AE81-4270-A2E9-4A090CED7DC8}" type="pres">
      <dgm:prSet presAssocID="{DEA1F7B4-CC6E-468F-851E-264F9B317AE8}" presName="hierChild5" presStyleCnt="0"/>
      <dgm:spPr/>
    </dgm:pt>
    <dgm:pt modelId="{6EDD4B4E-716D-43DA-976E-C21A0D7EBFF0}" type="pres">
      <dgm:prSet presAssocID="{09E4D6F9-FAB4-4640-9F72-373176D98232}" presName="Name37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B6676D57-B83E-42D8-B5BD-51A3C27B6B0B}" type="pres">
      <dgm:prSet presAssocID="{EE53EA50-789C-4FE2-9377-D692CA13635F}" presName="hierRoot2" presStyleCnt="0">
        <dgm:presLayoutVars>
          <dgm:hierBranch val="init"/>
        </dgm:presLayoutVars>
      </dgm:prSet>
      <dgm:spPr/>
    </dgm:pt>
    <dgm:pt modelId="{84E54CD8-97D8-454C-8311-064C563A33DE}" type="pres">
      <dgm:prSet presAssocID="{EE53EA50-789C-4FE2-9377-D692CA13635F}" presName="rootComposite" presStyleCnt="0"/>
      <dgm:spPr/>
    </dgm:pt>
    <dgm:pt modelId="{1402B7B6-B498-4966-80D8-A02D0D4C12F4}" type="pres">
      <dgm:prSet presAssocID="{EE53EA50-789C-4FE2-9377-D692CA13635F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36914C-C6DF-46D5-B0F7-E3C62E93D793}" type="pres">
      <dgm:prSet presAssocID="{EE53EA50-789C-4FE2-9377-D692CA13635F}" presName="rootConnector" presStyleLbl="node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C8013DEA-A8F2-4EA0-B07C-F4B3CF18F440}" type="pres">
      <dgm:prSet presAssocID="{EE53EA50-789C-4FE2-9377-D692CA13635F}" presName="hierChild4" presStyleCnt="0"/>
      <dgm:spPr/>
    </dgm:pt>
    <dgm:pt modelId="{0C394737-EE4B-4311-B1CB-F0DFAE5EE9D7}" type="pres">
      <dgm:prSet presAssocID="{B633ABCF-8332-4A4B-8FD4-B053FA99E6A9}" presName="Name37" presStyleLbl="parChTrans1D3" presStyleIdx="17" presStyleCnt="18"/>
      <dgm:spPr/>
      <dgm:t>
        <a:bodyPr/>
        <a:lstStyle/>
        <a:p>
          <a:pPr latinLnBrk="1"/>
          <a:endParaRPr lang="ko-KR" altLang="en-US"/>
        </a:p>
      </dgm:t>
    </dgm:pt>
    <dgm:pt modelId="{5702ECDA-16E4-42DF-8E30-78623136F7F6}" type="pres">
      <dgm:prSet presAssocID="{C3547939-29F5-4641-9CF6-B83B55E25E7E}" presName="hierRoot2" presStyleCnt="0">
        <dgm:presLayoutVars>
          <dgm:hierBranch val="init"/>
        </dgm:presLayoutVars>
      </dgm:prSet>
      <dgm:spPr/>
    </dgm:pt>
    <dgm:pt modelId="{88C6E993-0B42-4A93-9CDA-19A97F555451}" type="pres">
      <dgm:prSet presAssocID="{C3547939-29F5-4641-9CF6-B83B55E25E7E}" presName="rootComposite" presStyleCnt="0"/>
      <dgm:spPr/>
    </dgm:pt>
    <dgm:pt modelId="{E82DBB5F-0061-4935-8B84-BE87AE7DE729}" type="pres">
      <dgm:prSet presAssocID="{C3547939-29F5-4641-9CF6-B83B55E25E7E}" presName="rootText" presStyleLbl="node3" presStyleIdx="17" presStyleCnt="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9D63E9-8017-4DEA-A9F3-2477F6D9229E}" type="pres">
      <dgm:prSet presAssocID="{C3547939-29F5-4641-9CF6-B83B55E25E7E}" presName="rootConnector" presStyleLbl="node3" presStyleIdx="17" presStyleCnt="18"/>
      <dgm:spPr/>
      <dgm:t>
        <a:bodyPr/>
        <a:lstStyle/>
        <a:p>
          <a:pPr latinLnBrk="1"/>
          <a:endParaRPr lang="ko-KR" altLang="en-US"/>
        </a:p>
      </dgm:t>
    </dgm:pt>
    <dgm:pt modelId="{D9A6EB51-5EEE-43C0-BEE9-754BBBD81919}" type="pres">
      <dgm:prSet presAssocID="{C3547939-29F5-4641-9CF6-B83B55E25E7E}" presName="hierChild4" presStyleCnt="0"/>
      <dgm:spPr/>
    </dgm:pt>
    <dgm:pt modelId="{B0664F2B-3072-412C-A4CF-E5AFF3BEB711}" type="pres">
      <dgm:prSet presAssocID="{C3547939-29F5-4641-9CF6-B83B55E25E7E}" presName="hierChild5" presStyleCnt="0"/>
      <dgm:spPr/>
    </dgm:pt>
    <dgm:pt modelId="{E78D565E-6405-4D33-BF62-369E4E615C95}" type="pres">
      <dgm:prSet presAssocID="{EE53EA50-789C-4FE2-9377-D692CA13635F}" presName="hierChild5" presStyleCnt="0"/>
      <dgm:spPr/>
    </dgm:pt>
    <dgm:pt modelId="{C194F537-956D-4013-BA1B-3F28488751C7}" type="pres">
      <dgm:prSet presAssocID="{40D6DB8F-56DE-4E78-9181-033AA5638BE1}" presName="hierChild3" presStyleCnt="0"/>
      <dgm:spPr/>
    </dgm:pt>
  </dgm:ptLst>
  <dgm:cxnLst>
    <dgm:cxn modelId="{0624E5D3-B0B6-452F-BA8C-3D9A7C030944}" type="presOf" srcId="{44BBD4C3-5ACF-4DA6-987D-FD73092BB358}" destId="{29AD015A-62CC-4BC1-8B36-78E89FF8DEF6}" srcOrd="0" destOrd="0" presId="urn:microsoft.com/office/officeart/2005/8/layout/orgChart1"/>
    <dgm:cxn modelId="{3CFB5877-C97D-4355-A12E-B324AC39CD2C}" srcId="{A5554082-0CE5-4B80-89DF-624DD77B1B2B}" destId="{8A0DCE84-25CF-4CA1-A60F-BF127EBB4574}" srcOrd="3" destOrd="0" parTransId="{B1EF1A15-691E-4C0C-9C2A-F5DE0D9251AB}" sibTransId="{FD80526C-2B09-4DDE-8832-1A91162B5594}"/>
    <dgm:cxn modelId="{6A37471E-1753-4F3B-807D-B8F33697160C}" type="presOf" srcId="{BB0703FB-CEE4-4725-A8CC-83F2556A38EF}" destId="{E6B0B915-6724-44C8-BA8A-4319B9230032}" srcOrd="1" destOrd="0" presId="urn:microsoft.com/office/officeart/2005/8/layout/orgChart1"/>
    <dgm:cxn modelId="{D2C04A9F-6945-4E7D-811A-63931A41D121}" type="presOf" srcId="{8A0DCE84-25CF-4CA1-A60F-BF127EBB4574}" destId="{F0F7BF01-B068-4DAC-82AE-2F914610ABD0}" srcOrd="1" destOrd="0" presId="urn:microsoft.com/office/officeart/2005/8/layout/orgChart1"/>
    <dgm:cxn modelId="{833BEB8A-FBFB-4C47-AA74-BFB0C1F84A67}" type="presOf" srcId="{DEA1F7B4-CC6E-468F-851E-264F9B317AE8}" destId="{0AAE5AD5-9BC4-48BA-AAD1-856A617A6576}" srcOrd="0" destOrd="0" presId="urn:microsoft.com/office/officeart/2005/8/layout/orgChart1"/>
    <dgm:cxn modelId="{A20B4AF4-D4B8-4FC6-A872-DB7CD3D574FF}" srcId="{40D6DB8F-56DE-4E78-9181-033AA5638BE1}" destId="{EE53EA50-789C-4FE2-9377-D692CA13635F}" srcOrd="6" destOrd="0" parTransId="{09E4D6F9-FAB4-4640-9F72-373176D98232}" sibTransId="{39143AB5-5815-4862-8386-025C04E54C34}"/>
    <dgm:cxn modelId="{2F4C07CB-8FFF-4252-8AFA-1DAC8CE4986D}" type="presOf" srcId="{ABF5F06F-8214-4FD2-BFBE-1C2234132B73}" destId="{82343CD9-79AA-451A-B661-C8383AB90537}" srcOrd="1" destOrd="0" presId="urn:microsoft.com/office/officeart/2005/8/layout/orgChart1"/>
    <dgm:cxn modelId="{2A4D1593-EE05-40A4-93DA-D36B7A04ED41}" srcId="{EF38C8F1-45DB-456D-8BF8-8E78D805A192}" destId="{8AF2168F-B216-4C63-8F2E-2DB668F8541D}" srcOrd="2" destOrd="0" parTransId="{70B4D18D-951C-46CA-B43F-0465F28380CB}" sibTransId="{9A6573F2-BDA0-43DA-B819-31F88B811336}"/>
    <dgm:cxn modelId="{E1146A22-59F5-45AD-894B-97D601545DDF}" type="presOf" srcId="{B5017886-E723-4BE5-BDE2-C4772A118A5A}" destId="{C9F7223E-4E55-4B9A-BCBE-F46945F660C8}" srcOrd="0" destOrd="0" presId="urn:microsoft.com/office/officeart/2005/8/layout/orgChart1"/>
    <dgm:cxn modelId="{DE830218-F276-4868-BAE4-C6ED9333086B}" srcId="{DEA1F7B4-CC6E-468F-851E-264F9B317AE8}" destId="{ABF5F06F-8214-4FD2-BFBE-1C2234132B73}" srcOrd="0" destOrd="0" parTransId="{77BC54AD-4FB5-4187-8A9E-E55EC96115AE}" sibTransId="{D206CD99-75A4-4CEA-BB23-81ABE18684B5}"/>
    <dgm:cxn modelId="{1F888675-B6DD-468C-9409-8EE6CF6F3C3A}" srcId="{A5554082-0CE5-4B80-89DF-624DD77B1B2B}" destId="{DE48DD54-CAC9-493F-AA93-3A11292F1EBD}" srcOrd="1" destOrd="0" parTransId="{82D87C5B-BCEB-46C4-808B-391E92207B3B}" sibTransId="{F5620879-6272-4CA6-AB12-4EDEEC282594}"/>
    <dgm:cxn modelId="{695A0346-2293-4D09-8451-18A056E6CC38}" type="presOf" srcId="{8AF2168F-B216-4C63-8F2E-2DB668F8541D}" destId="{0D7B6E19-F3BD-4C4E-B7E0-CC29DA2F0AEA}" srcOrd="0" destOrd="0" presId="urn:microsoft.com/office/officeart/2005/8/layout/orgChart1"/>
    <dgm:cxn modelId="{8042FDDD-B132-4875-A8B4-BE41AED676AA}" type="presOf" srcId="{B1EF1A15-691E-4C0C-9C2A-F5DE0D9251AB}" destId="{2EA834B0-62A7-414A-9AF8-AE73ADB26624}" srcOrd="0" destOrd="0" presId="urn:microsoft.com/office/officeart/2005/8/layout/orgChart1"/>
    <dgm:cxn modelId="{FB24854F-E7B5-433D-9B28-743300DD0F13}" type="presOf" srcId="{F2EFE462-AD1F-4A1F-898E-16187D1F982F}" destId="{2AED62A6-B873-43EF-AED2-535DA2877201}" srcOrd="1" destOrd="0" presId="urn:microsoft.com/office/officeart/2005/8/layout/orgChart1"/>
    <dgm:cxn modelId="{133B492E-7DA2-4AF3-A71A-635E7A16FD81}" type="presOf" srcId="{40D6DB8F-56DE-4E78-9181-033AA5638BE1}" destId="{E4A19A9D-2FB6-4B45-8BE8-3DADA5C98015}" srcOrd="0" destOrd="0" presId="urn:microsoft.com/office/officeart/2005/8/layout/orgChart1"/>
    <dgm:cxn modelId="{96EE63EA-D44A-4FE6-9E29-038B3259044F}" type="presOf" srcId="{430AF96D-99A9-47B3-960E-30B0DE7EBAE1}" destId="{7733A63B-22E6-45B2-88CE-3BCB86095B93}" srcOrd="0" destOrd="0" presId="urn:microsoft.com/office/officeart/2005/8/layout/orgChart1"/>
    <dgm:cxn modelId="{89C6F8C2-D239-4CCF-9FCB-26333C079DD6}" srcId="{40D6DB8F-56DE-4E78-9181-033AA5638BE1}" destId="{B0723D70-048C-4673-B751-6928A385C31A}" srcOrd="0" destOrd="0" parTransId="{4E17DA77-B5C0-4AD0-9AB4-F519B4479D79}" sibTransId="{EF2F8821-CFFD-46BF-A3B1-1131F81E8E5D}"/>
    <dgm:cxn modelId="{B3740836-7D96-4465-98BB-227BEAC4EA99}" type="presOf" srcId="{20049238-4FBA-4C4C-8A9F-7784E667AEFE}" destId="{F1D79375-543D-4BAD-A998-B77C5FD8D0C7}" srcOrd="0" destOrd="0" presId="urn:microsoft.com/office/officeart/2005/8/layout/orgChart1"/>
    <dgm:cxn modelId="{49F19C75-D052-4B03-B449-A187EF31F6AC}" type="presOf" srcId="{4969CA2B-80E6-4DBD-9E0C-DD7391DF7B17}" destId="{5716A842-9E25-4B07-B6A6-8A0F6492E7F6}" srcOrd="0" destOrd="0" presId="urn:microsoft.com/office/officeart/2005/8/layout/orgChart1"/>
    <dgm:cxn modelId="{4E0F1436-37E3-414B-B565-AB9E029EE8E4}" srcId="{EF38C8F1-45DB-456D-8BF8-8E78D805A192}" destId="{1257CE4F-32FB-43D4-83F8-AE05A7721979}" srcOrd="4" destOrd="0" parTransId="{1C4A7B53-2B80-45E3-B90A-520870CA46C8}" sibTransId="{8D05B6BD-67E8-454D-A433-499E4D7146E4}"/>
    <dgm:cxn modelId="{E6C7A5B4-1297-4812-870A-5FBA57236B67}" type="presOf" srcId="{E1127409-516E-44CE-AAFE-BCC602213F2B}" destId="{9F921EE6-509A-4A8B-A05A-E6E737A05129}" srcOrd="0" destOrd="0" presId="urn:microsoft.com/office/officeart/2005/8/layout/orgChart1"/>
    <dgm:cxn modelId="{150C38E1-635A-42D6-8CB8-980F1DD4A03A}" type="presOf" srcId="{1A043E44-F738-4FB4-BD3F-BF47A6EA1AFB}" destId="{1B76DC9F-4949-4AC2-B709-3425854DA5F0}" srcOrd="0" destOrd="0" presId="urn:microsoft.com/office/officeart/2005/8/layout/orgChart1"/>
    <dgm:cxn modelId="{43FCBECD-A49F-44EB-95AC-6305007ECB28}" srcId="{A5554082-0CE5-4B80-89DF-624DD77B1B2B}" destId="{4969CA2B-80E6-4DBD-9E0C-DD7391DF7B17}" srcOrd="2" destOrd="0" parTransId="{73F3CA74-6435-47AE-A9B5-D648B0F46CCE}" sibTransId="{C1B6A96E-25DA-43F3-9253-4B9D16071262}"/>
    <dgm:cxn modelId="{A186C877-564F-4E43-AEAF-0EFE07A9F9F4}" type="presOf" srcId="{8AAE03E6-D593-4B9D-A00F-26148BECA9DE}" destId="{5B8AD85F-7BE6-46D1-BABC-7B2EB5AD6170}" srcOrd="0" destOrd="0" presId="urn:microsoft.com/office/officeart/2005/8/layout/orgChart1"/>
    <dgm:cxn modelId="{2900BDFD-362F-46E3-86A4-DC1825877907}" type="presOf" srcId="{8E236E10-2EDC-4B7D-98AD-A36606186774}" destId="{AC2DA71A-62C9-466D-A35D-5243689704FE}" srcOrd="1" destOrd="0" presId="urn:microsoft.com/office/officeart/2005/8/layout/orgChart1"/>
    <dgm:cxn modelId="{8744A5D0-9AEE-4E62-8D80-FBD1B90FF24B}" srcId="{1FE1F7A1-9267-49DD-83F6-FDA43017D3DA}" destId="{40D6DB8F-56DE-4E78-9181-033AA5638BE1}" srcOrd="0" destOrd="0" parTransId="{BC44F8FE-BF65-4294-90FB-8D4C136842D3}" sibTransId="{12794B21-9204-42E2-9765-1D44A1111E68}"/>
    <dgm:cxn modelId="{EED6A386-4182-4078-B5EB-498D57C7737A}" type="presOf" srcId="{82D87C5B-BCEB-46C4-808B-391E92207B3B}" destId="{27E5BBD2-187F-4715-A741-C5C4FB27E454}" srcOrd="0" destOrd="0" presId="urn:microsoft.com/office/officeart/2005/8/layout/orgChart1"/>
    <dgm:cxn modelId="{BAF596B3-3FAD-49DA-AF02-8BD3360ECA93}" type="presOf" srcId="{4E17DA77-B5C0-4AD0-9AB4-F519B4479D79}" destId="{9453076D-2157-40B8-9085-2B2DF26207D1}" srcOrd="0" destOrd="0" presId="urn:microsoft.com/office/officeart/2005/8/layout/orgChart1"/>
    <dgm:cxn modelId="{0BA85134-97B7-4A42-BE6A-205E5519DB49}" type="presOf" srcId="{C1ED5A74-AF7B-4341-8852-29AD3D5CCEBA}" destId="{DA48B63B-8B2F-4EB9-A6C9-19FF00043AFF}" srcOrd="0" destOrd="0" presId="urn:microsoft.com/office/officeart/2005/8/layout/orgChart1"/>
    <dgm:cxn modelId="{B710B59D-9114-4CC7-A877-F1BC23BE06A0}" type="presOf" srcId="{EE53EA50-789C-4FE2-9377-D692CA13635F}" destId="{2436914C-C6DF-46D5-B0F7-E3C62E93D793}" srcOrd="1" destOrd="0" presId="urn:microsoft.com/office/officeart/2005/8/layout/orgChart1"/>
    <dgm:cxn modelId="{8A6EA9AE-7195-4FDD-BCAB-613A94EF6D79}" type="presOf" srcId="{274A2DCC-8F05-455E-99D1-213741C9E276}" destId="{A704380D-CD57-426B-BE40-48A6A422BA8E}" srcOrd="0" destOrd="0" presId="urn:microsoft.com/office/officeart/2005/8/layout/orgChart1"/>
    <dgm:cxn modelId="{B80FBB8D-B5E3-46C6-A00D-F8A4FFF0FE9F}" type="presOf" srcId="{8E236E10-2EDC-4B7D-98AD-A36606186774}" destId="{6A7783C8-ADEA-442D-8657-1CE8283082D3}" srcOrd="0" destOrd="0" presId="urn:microsoft.com/office/officeart/2005/8/layout/orgChart1"/>
    <dgm:cxn modelId="{620CBDC2-0AF4-4D1E-9D29-D9CEF9D01E26}" type="presOf" srcId="{EFA24850-322E-495D-9395-92C98812CDDD}" destId="{0386BF02-BE8B-4200-98AD-1CD13AA8171E}" srcOrd="1" destOrd="0" presId="urn:microsoft.com/office/officeart/2005/8/layout/orgChart1"/>
    <dgm:cxn modelId="{AA9E45FD-1078-4FE4-93AE-33E22E8A35EE}" srcId="{EE53EA50-789C-4FE2-9377-D692CA13635F}" destId="{C3547939-29F5-4641-9CF6-B83B55E25E7E}" srcOrd="0" destOrd="0" parTransId="{B633ABCF-8332-4A4B-8FD4-B053FA99E6A9}" sibTransId="{0F097382-90B7-49B6-BAA2-70DB188D13E6}"/>
    <dgm:cxn modelId="{F768EE7A-52EE-48F1-BDFD-58B6AFDEB46B}" type="presOf" srcId="{B633ABCF-8332-4A4B-8FD4-B053FA99E6A9}" destId="{0C394737-EE4B-4311-B1CB-F0DFAE5EE9D7}" srcOrd="0" destOrd="0" presId="urn:microsoft.com/office/officeart/2005/8/layout/orgChart1"/>
    <dgm:cxn modelId="{6D25FCC6-BC8A-4BF9-AB33-A04D02C9CD2C}" type="presOf" srcId="{DE48DD54-CAC9-493F-AA93-3A11292F1EBD}" destId="{5E7716D8-B86D-4E5F-8CD8-26F46318E149}" srcOrd="0" destOrd="0" presId="urn:microsoft.com/office/officeart/2005/8/layout/orgChart1"/>
    <dgm:cxn modelId="{73BA89DD-1B45-4035-967B-F4A736A9BB7C}" type="presOf" srcId="{1257CE4F-32FB-43D4-83F8-AE05A7721979}" destId="{6F3004A7-8DA0-4810-A2DE-65709DB9F9E2}" srcOrd="1" destOrd="0" presId="urn:microsoft.com/office/officeart/2005/8/layout/orgChart1"/>
    <dgm:cxn modelId="{BA5CBBEA-5C7D-461B-8666-E1F9B2DF629D}" type="presOf" srcId="{E1127409-516E-44CE-AAFE-BCC602213F2B}" destId="{651DD6A9-B75D-40BA-93F9-74BE8F4380D8}" srcOrd="1" destOrd="0" presId="urn:microsoft.com/office/officeart/2005/8/layout/orgChart1"/>
    <dgm:cxn modelId="{5F535B67-881E-4E12-A0D7-3431DE0CE1C9}" type="presOf" srcId="{1C4A7B53-2B80-45E3-B90A-520870CA46C8}" destId="{2F9BC25D-6EFC-44CA-90A3-DFA90B8ECD0D}" srcOrd="0" destOrd="0" presId="urn:microsoft.com/office/officeart/2005/8/layout/orgChart1"/>
    <dgm:cxn modelId="{ADEA513B-4B70-4B7E-9760-0459EB5D3CDA}" srcId="{40D6DB8F-56DE-4E78-9181-033AA5638BE1}" destId="{7FFA230C-9A09-47A0-AE52-28E4D2180FB4}" srcOrd="4" destOrd="0" parTransId="{82BEC889-98B2-4203-BBE4-537E139CEBC1}" sibTransId="{B64F09DA-8AD9-4786-AC6F-D67DCE4060AD}"/>
    <dgm:cxn modelId="{325772B1-DFED-4D2E-AD91-AD36B6D2DB37}" type="presOf" srcId="{82BEC889-98B2-4203-BBE4-537E139CEBC1}" destId="{CCFD3F4D-C33B-4E10-BA31-8EC9839DFDF9}" srcOrd="0" destOrd="0" presId="urn:microsoft.com/office/officeart/2005/8/layout/orgChart1"/>
    <dgm:cxn modelId="{0E93B66B-206E-47B9-BC32-80DD07FB1C55}" type="presOf" srcId="{EE53EA50-789C-4FE2-9377-D692CA13635F}" destId="{1402B7B6-B498-4966-80D8-A02D0D4C12F4}" srcOrd="0" destOrd="0" presId="urn:microsoft.com/office/officeart/2005/8/layout/orgChart1"/>
    <dgm:cxn modelId="{F358B2CA-37AE-4A18-BE0C-45E7AD7BA63C}" srcId="{A5554082-0CE5-4B80-89DF-624DD77B1B2B}" destId="{24891078-E1AF-4CEE-A99C-29F34978EADF}" srcOrd="0" destOrd="0" parTransId="{EF72B53A-1687-45E8-8395-B0895601234C}" sibTransId="{51755D5E-51F0-47FA-9DD1-4AB55AC10067}"/>
    <dgm:cxn modelId="{A5B5A693-148B-4C13-9A6C-B548E6E63E99}" type="presOf" srcId="{DE48DD54-CAC9-493F-AA93-3A11292F1EBD}" destId="{19349A8D-BAC6-42A3-9F57-2709236C33A6}" srcOrd="1" destOrd="0" presId="urn:microsoft.com/office/officeart/2005/8/layout/orgChart1"/>
    <dgm:cxn modelId="{ED1815A1-2C40-4AA9-836E-CD23451FC267}" type="presOf" srcId="{40D6DB8F-56DE-4E78-9181-033AA5638BE1}" destId="{1A618D40-BAE0-4788-A602-EA4BC31AB05B}" srcOrd="1" destOrd="0" presId="urn:microsoft.com/office/officeart/2005/8/layout/orgChart1"/>
    <dgm:cxn modelId="{4036B554-7DD2-4194-8081-636297D882C1}" srcId="{40D6DB8F-56DE-4E78-9181-033AA5638BE1}" destId="{EFA24850-322E-495D-9395-92C98812CDDD}" srcOrd="2" destOrd="0" parTransId="{15EA1BED-3027-4E1D-8C83-5ED470EE109F}" sibTransId="{2937F846-801E-4FBE-8322-3F6CE5E7DDE8}"/>
    <dgm:cxn modelId="{A31968D9-F5BB-4159-92F4-875A061D359D}" type="presOf" srcId="{C3547939-29F5-4641-9CF6-B83B55E25E7E}" destId="{E82DBB5F-0061-4935-8B84-BE87AE7DE729}" srcOrd="0" destOrd="0" presId="urn:microsoft.com/office/officeart/2005/8/layout/orgChart1"/>
    <dgm:cxn modelId="{DC13D998-2691-4CCF-91D4-F8FA8D5C9A1D}" type="presOf" srcId="{774A4860-F433-4A6D-894E-CA926E8B4BD6}" destId="{139CE923-B721-4545-867D-E9D13FBC3B01}" srcOrd="0" destOrd="0" presId="urn:microsoft.com/office/officeart/2005/8/layout/orgChart1"/>
    <dgm:cxn modelId="{CEE65134-B11B-45CE-8B74-DF90201FE549}" srcId="{7FFA230C-9A09-47A0-AE52-28E4D2180FB4}" destId="{430AF96D-99A9-47B3-960E-30B0DE7EBAE1}" srcOrd="0" destOrd="0" parTransId="{3EADE617-823B-4E4F-BB9C-85BD4EB80BD8}" sibTransId="{24E3922E-4570-4ADD-9D89-D4F7D288D245}"/>
    <dgm:cxn modelId="{787EF78D-849B-40D1-9A0D-3175C58D1944}" type="presOf" srcId="{387AAE53-4920-49ED-9CE0-74474D5F19F2}" destId="{3AA8385B-9209-4E54-96A9-5CDBFC597495}" srcOrd="0" destOrd="0" presId="urn:microsoft.com/office/officeart/2005/8/layout/orgChart1"/>
    <dgm:cxn modelId="{149BA6C3-B299-4853-832F-9EE11944ABCA}" type="presOf" srcId="{24891078-E1AF-4CEE-A99C-29F34978EADF}" destId="{71B1C785-8DA7-4762-988C-559A6FAA34EF}" srcOrd="0" destOrd="0" presId="urn:microsoft.com/office/officeart/2005/8/layout/orgChart1"/>
    <dgm:cxn modelId="{12AD65F3-445C-4BF5-B60E-19AC418F8EB1}" type="presOf" srcId="{08A1B4AC-C112-45EE-9DA8-938D664E1053}" destId="{3F7C02E9-FF0B-4BB9-B09B-61FA845E0A9C}" srcOrd="0" destOrd="0" presId="urn:microsoft.com/office/officeart/2005/8/layout/orgChart1"/>
    <dgm:cxn modelId="{DA33C3BF-9E36-46BC-9F0D-1B88083E8F58}" type="presOf" srcId="{571F4380-5DDE-4DA4-A7DB-D7DDFA47840E}" destId="{D5225CC7-154B-446B-9D46-D70FBD6417FD}" srcOrd="0" destOrd="0" presId="urn:microsoft.com/office/officeart/2005/8/layout/orgChart1"/>
    <dgm:cxn modelId="{A508346C-D7D5-4A9E-8D86-DAF186E897A1}" type="presOf" srcId="{DEA1F7B4-CC6E-468F-851E-264F9B317AE8}" destId="{AD5AC625-EF72-417B-91A9-60D5A08F7DE3}" srcOrd="1" destOrd="0" presId="urn:microsoft.com/office/officeart/2005/8/layout/orgChart1"/>
    <dgm:cxn modelId="{99476ED5-B36A-41A8-BB8E-F1D129B86FE1}" type="presOf" srcId="{08A1B4AC-C112-45EE-9DA8-938D664E1053}" destId="{FC75ECB2-017A-41D9-B18B-5B5486B3147A}" srcOrd="1" destOrd="0" presId="urn:microsoft.com/office/officeart/2005/8/layout/orgChart1"/>
    <dgm:cxn modelId="{99575DBC-C51B-43F5-BFDF-4D2EDB8ADF72}" type="presOf" srcId="{3FEA83EC-230F-475E-801D-76750ADFA7DD}" destId="{814AD22A-A089-4EB5-B8D0-C96DE05CF213}" srcOrd="0" destOrd="0" presId="urn:microsoft.com/office/officeart/2005/8/layout/orgChart1"/>
    <dgm:cxn modelId="{F0AFA9E9-D288-443B-B0AA-C990006D1918}" type="presOf" srcId="{899E05B1-203B-47E7-AB40-077C5D47B600}" destId="{B8BBCC5F-E6DB-478A-9CA6-A6E833C30CFE}" srcOrd="0" destOrd="0" presId="urn:microsoft.com/office/officeart/2005/8/layout/orgChart1"/>
    <dgm:cxn modelId="{AE9164E9-5C36-4EDB-AE32-846E9BDE9AB1}" type="presOf" srcId="{24891078-E1AF-4CEE-A99C-29F34978EADF}" destId="{2EEE9865-D993-4210-A88E-1EDB07E29C8E}" srcOrd="1" destOrd="0" presId="urn:microsoft.com/office/officeart/2005/8/layout/orgChart1"/>
    <dgm:cxn modelId="{2B125D84-7447-462F-8996-E252EA4083E5}" type="presOf" srcId="{C3547939-29F5-4641-9CF6-B83B55E25E7E}" destId="{949D63E9-8017-4DEA-A9F3-2477F6D9229E}" srcOrd="1" destOrd="0" presId="urn:microsoft.com/office/officeart/2005/8/layout/orgChart1"/>
    <dgm:cxn modelId="{118A74A7-A569-4AF5-8CE6-F0DA4BBD422C}" srcId="{EF38C8F1-45DB-456D-8BF8-8E78D805A192}" destId="{B5017886-E723-4BE5-BDE2-C4772A118A5A}" srcOrd="0" destOrd="0" parTransId="{571F4380-5DDE-4DA4-A7DB-D7DDFA47840E}" sibTransId="{517DF0D1-150E-416F-B2F0-B728A31E3680}"/>
    <dgm:cxn modelId="{FF0E9B67-40C0-4FDD-AC93-A9366033BF18}" type="presOf" srcId="{77BC54AD-4FB5-4187-8A9E-E55EC96115AE}" destId="{E4F612BE-978A-4011-AEE5-91F3536C813B}" srcOrd="0" destOrd="0" presId="urn:microsoft.com/office/officeart/2005/8/layout/orgChart1"/>
    <dgm:cxn modelId="{58151707-7B62-4F67-B6FC-C9C478920D5B}" srcId="{40D6DB8F-56DE-4E78-9181-033AA5638BE1}" destId="{A5554082-0CE5-4B80-89DF-624DD77B1B2B}" srcOrd="3" destOrd="0" parTransId="{10B21867-4D8C-4C4F-ADAF-D29D2185D5A1}" sibTransId="{79171B03-86F2-42BD-A84C-90B222A6047C}"/>
    <dgm:cxn modelId="{16471D84-3C8F-4891-8A09-8C2E8C0B5641}" type="presOf" srcId="{1257CE4F-32FB-43D4-83F8-AE05A7721979}" destId="{9AE8C361-9850-4426-9C7A-DDA0EF0103DB}" srcOrd="0" destOrd="0" presId="urn:microsoft.com/office/officeart/2005/8/layout/orgChart1"/>
    <dgm:cxn modelId="{23F9BD3F-3601-476E-8F14-97C221FFE439}" type="presOf" srcId="{D72D476C-3836-4FEB-9314-08B74C3E6FF8}" destId="{448EEAA7-5062-41D4-AF41-C03CC6FD72C5}" srcOrd="0" destOrd="0" presId="urn:microsoft.com/office/officeart/2005/8/layout/orgChart1"/>
    <dgm:cxn modelId="{81DBC82C-89D1-4C1C-9721-5A05D7AE65E3}" srcId="{DEA1F7B4-CC6E-468F-851E-264F9B317AE8}" destId="{F2EFE462-AD1F-4A1F-898E-16187D1F982F}" srcOrd="2" destOrd="0" parTransId="{1A043E44-F738-4FB4-BD3F-BF47A6EA1AFB}" sibTransId="{4C497F21-357F-4E7D-8D9F-86CF9D8F95F7}"/>
    <dgm:cxn modelId="{D430E561-9A59-4587-AE5B-3A1D16D25DF7}" type="presOf" srcId="{4969CA2B-80E6-4DBD-9E0C-DD7391DF7B17}" destId="{76520960-E12F-4299-9670-788C50C57017}" srcOrd="1" destOrd="0" presId="urn:microsoft.com/office/officeart/2005/8/layout/orgChart1"/>
    <dgm:cxn modelId="{6EE01598-1D6A-4F69-A41D-07C00A05C615}" type="presOf" srcId="{BB0703FB-CEE4-4725-A8CC-83F2556A38EF}" destId="{EA45575A-950C-4716-9043-D07FBB780DC6}" srcOrd="0" destOrd="0" presId="urn:microsoft.com/office/officeart/2005/8/layout/orgChart1"/>
    <dgm:cxn modelId="{1B76B044-E51A-4E92-AC84-13DBFEDC4757}" type="presOf" srcId="{B0723D70-048C-4673-B751-6928A385C31A}" destId="{5C02C5A6-FE89-49AA-9928-BA463C733C25}" srcOrd="0" destOrd="0" presId="urn:microsoft.com/office/officeart/2005/8/layout/orgChart1"/>
    <dgm:cxn modelId="{438164C1-EDDA-492D-A1C5-F4941EEC4313}" type="presOf" srcId="{8AF2168F-B216-4C63-8F2E-2DB668F8541D}" destId="{2BAA8EF1-4148-4ECA-A34D-CC934F64B8F4}" srcOrd="1" destOrd="0" presId="urn:microsoft.com/office/officeart/2005/8/layout/orgChart1"/>
    <dgm:cxn modelId="{2947F835-288C-443D-AE75-5F7E73300FFB}" type="presOf" srcId="{A5554082-0CE5-4B80-89DF-624DD77B1B2B}" destId="{A5AD9106-9994-4EF8-87A9-B8F6CEEEB73C}" srcOrd="1" destOrd="0" presId="urn:microsoft.com/office/officeart/2005/8/layout/orgChart1"/>
    <dgm:cxn modelId="{024DDD8C-D64D-4C8B-A677-D61B2F9E6B82}" type="presOf" srcId="{70B4D18D-951C-46CA-B43F-0465F28380CB}" destId="{08345DB6-F0EC-49F1-BBDD-83A89701FAC0}" srcOrd="0" destOrd="0" presId="urn:microsoft.com/office/officeart/2005/8/layout/orgChart1"/>
    <dgm:cxn modelId="{69E80F63-A4CA-45B4-973F-DD8BFE844F46}" type="presOf" srcId="{7FFA230C-9A09-47A0-AE52-28E4D2180FB4}" destId="{87C45C20-32C8-48CB-BE85-87493988A4A8}" srcOrd="1" destOrd="0" presId="urn:microsoft.com/office/officeart/2005/8/layout/orgChart1"/>
    <dgm:cxn modelId="{63EB0289-8C76-450E-9071-08D772369C1C}" type="presOf" srcId="{73F3CA74-6435-47AE-A9B5-D648B0F46CCE}" destId="{B69F3F2A-6323-498E-921A-28AC8A088FFB}" srcOrd="0" destOrd="0" presId="urn:microsoft.com/office/officeart/2005/8/layout/orgChart1"/>
    <dgm:cxn modelId="{0E7ABB0A-6D92-418C-A06D-0A6CBF266998}" type="presOf" srcId="{09E4D6F9-FAB4-4640-9F72-373176D98232}" destId="{6EDD4B4E-716D-43DA-976E-C21A0D7EBFF0}" srcOrd="0" destOrd="0" presId="urn:microsoft.com/office/officeart/2005/8/layout/orgChart1"/>
    <dgm:cxn modelId="{D078C4EE-7C96-4A76-9ACA-A15D46D3CB48}" type="presOf" srcId="{430AF96D-99A9-47B3-960E-30B0DE7EBAE1}" destId="{58E349CC-3093-45BE-BFD8-D92A63F9AC5C}" srcOrd="1" destOrd="0" presId="urn:microsoft.com/office/officeart/2005/8/layout/orgChart1"/>
    <dgm:cxn modelId="{E4295699-344D-4C71-836F-F187257ABA77}" type="presOf" srcId="{3FEA83EC-230F-475E-801D-76750ADFA7DD}" destId="{AE02D1EC-30EF-4261-B81C-8907AEC3CCA8}" srcOrd="1" destOrd="0" presId="urn:microsoft.com/office/officeart/2005/8/layout/orgChart1"/>
    <dgm:cxn modelId="{289A5BDD-E52B-4BDD-A62B-561ADE096C62}" type="presOf" srcId="{10B21867-4D8C-4C4F-ADAF-D29D2185D5A1}" destId="{508C0E9B-74C9-4F01-8470-5093211EC64F}" srcOrd="0" destOrd="0" presId="urn:microsoft.com/office/officeart/2005/8/layout/orgChart1"/>
    <dgm:cxn modelId="{2DB723D9-92E1-463F-954D-FCF731145D0B}" srcId="{B0723D70-048C-4673-B751-6928A385C31A}" destId="{3FEA83EC-230F-475E-801D-76750ADFA7DD}" srcOrd="0" destOrd="0" parTransId="{D72D476C-3836-4FEB-9314-08B74C3E6FF8}" sibTransId="{1729EFCF-8A6C-4BAD-A571-6385FD84EE9A}"/>
    <dgm:cxn modelId="{5A572051-75D2-40E1-A513-C5CCF96BC246}" srcId="{EFA24850-322E-495D-9395-92C98812CDDD}" destId="{62687D93-F7F9-4400-AF1A-0B7A25B9510A}" srcOrd="0" destOrd="0" parTransId="{899E05B1-203B-47E7-AB40-077C5D47B600}" sibTransId="{9ADC6A4C-F47F-4BE4-BA5E-396089B10745}"/>
    <dgm:cxn modelId="{D4B023C5-3E90-40BD-8449-768A42C46F15}" type="presOf" srcId="{62687D93-F7F9-4400-AF1A-0B7A25B9510A}" destId="{63198F5B-8BF0-46B2-948B-203E77C7AD20}" srcOrd="0" destOrd="0" presId="urn:microsoft.com/office/officeart/2005/8/layout/orgChart1"/>
    <dgm:cxn modelId="{9D072401-0027-4CA7-A9F7-14A37604C5B7}" type="presOf" srcId="{F2EFE462-AD1F-4A1F-898E-16187D1F982F}" destId="{55577317-1034-4A2F-B65B-E6C3229A2C89}" srcOrd="0" destOrd="0" presId="urn:microsoft.com/office/officeart/2005/8/layout/orgChart1"/>
    <dgm:cxn modelId="{204E6AA8-42E7-4DD6-879D-7F0F3FA63D1F}" type="presOf" srcId="{B5017886-E723-4BE5-BDE2-C4772A118A5A}" destId="{C6A08787-BC7F-4A03-A078-01CAF05C5C6A}" srcOrd="1" destOrd="0" presId="urn:microsoft.com/office/officeart/2005/8/layout/orgChart1"/>
    <dgm:cxn modelId="{33C56E01-6710-4816-85CC-57BDB55F9201}" type="presOf" srcId="{3EADE617-823B-4E4F-BB9C-85BD4EB80BD8}" destId="{2C8EE9D0-EEE1-4A15-A17B-5C76D91A77B6}" srcOrd="0" destOrd="0" presId="urn:microsoft.com/office/officeart/2005/8/layout/orgChart1"/>
    <dgm:cxn modelId="{5E607B5A-63BC-4869-874B-EA4EFCEF6641}" type="presOf" srcId="{7FFA230C-9A09-47A0-AE52-28E4D2180FB4}" destId="{6B6EE089-18DF-4226-BA19-066201B89ECD}" srcOrd="0" destOrd="0" presId="urn:microsoft.com/office/officeart/2005/8/layout/orgChart1"/>
    <dgm:cxn modelId="{6EBAE85B-A12E-4559-A6F0-6FB308FC9455}" srcId="{EF38C8F1-45DB-456D-8BF8-8E78D805A192}" destId="{8E236E10-2EDC-4B7D-98AD-A36606186774}" srcOrd="1" destOrd="0" parTransId="{387AAE53-4920-49ED-9CE0-74474D5F19F2}" sibTransId="{BE2E49ED-AFBA-4743-91E1-F6BA3CE5C90A}"/>
    <dgm:cxn modelId="{21A913D3-008D-4251-B96A-A0D2ABE1DF3E}" type="presOf" srcId="{62687D93-F7F9-4400-AF1A-0B7A25B9510A}" destId="{D97F4EAD-4D6E-4D59-B5BC-D2AA8AC3544B}" srcOrd="1" destOrd="0" presId="urn:microsoft.com/office/officeart/2005/8/layout/orgChart1"/>
    <dgm:cxn modelId="{10FB164D-FE58-42A0-9177-812833C4B6E2}" type="presOf" srcId="{EF72B53A-1687-45E8-8395-B0895601234C}" destId="{2D8F89E7-7FBA-4188-9F18-3C7D304A11CB}" srcOrd="0" destOrd="0" presId="urn:microsoft.com/office/officeart/2005/8/layout/orgChart1"/>
    <dgm:cxn modelId="{A26A5BDE-E4B4-4ABA-92D3-04719DF50F62}" type="presOf" srcId="{EF38C8F1-45DB-456D-8BF8-8E78D805A192}" destId="{CCE6AFC5-F0A6-4844-B934-68F53481841B}" srcOrd="1" destOrd="0" presId="urn:microsoft.com/office/officeart/2005/8/layout/orgChart1"/>
    <dgm:cxn modelId="{3BD156F9-825A-4093-8EAC-5C4CE63C98B4}" type="presOf" srcId="{8A0DCE84-25CF-4CA1-A60F-BF127EBB4574}" destId="{12ED023C-62CD-4C7E-AD63-5CCC04A9130F}" srcOrd="0" destOrd="0" presId="urn:microsoft.com/office/officeart/2005/8/layout/orgChart1"/>
    <dgm:cxn modelId="{473E1DD5-3CC5-4E1E-9A29-CEBFA9941DE3}" type="presOf" srcId="{EF38C8F1-45DB-456D-8BF8-8E78D805A192}" destId="{6E61E6C5-C9DE-4B72-8E4B-F41FFAD5962B}" srcOrd="0" destOrd="0" presId="urn:microsoft.com/office/officeart/2005/8/layout/orgChart1"/>
    <dgm:cxn modelId="{1415A988-3B4D-466F-B206-21A46FE18322}" type="presOf" srcId="{EFA24850-322E-495D-9395-92C98812CDDD}" destId="{A337BB6E-5F73-493A-B5FE-1ACA07A23940}" srcOrd="0" destOrd="0" presId="urn:microsoft.com/office/officeart/2005/8/layout/orgChart1"/>
    <dgm:cxn modelId="{1E346AE3-F28C-490C-8D1F-EEE877025C57}" srcId="{DEA1F7B4-CC6E-468F-851E-264F9B317AE8}" destId="{774A4860-F433-4A6D-894E-CA926E8B4BD6}" srcOrd="1" destOrd="0" parTransId="{8AAE03E6-D593-4B9D-A00F-26148BECA9DE}" sibTransId="{8F351119-7A43-4475-8505-FB7981D5214C}"/>
    <dgm:cxn modelId="{D1A72707-C418-4489-8ADA-73C894EA04CC}" srcId="{40D6DB8F-56DE-4E78-9181-033AA5638BE1}" destId="{EF38C8F1-45DB-456D-8BF8-8E78D805A192}" srcOrd="1" destOrd="0" parTransId="{53A39E9E-85E5-4CB3-9820-F49E698E4AFA}" sibTransId="{9D25F9FA-9D4F-483E-AFE7-923EFE15C46D}"/>
    <dgm:cxn modelId="{F59897D8-C963-4C67-97E0-C70614FF8BFA}" type="presOf" srcId="{15EA1BED-3027-4E1D-8C83-5ED470EE109F}" destId="{3259F60F-B664-462E-BCFB-DEEE3A497746}" srcOrd="0" destOrd="0" presId="urn:microsoft.com/office/officeart/2005/8/layout/orgChart1"/>
    <dgm:cxn modelId="{84925680-C2DE-450E-9388-1DAA40208FBF}" type="presOf" srcId="{A5554082-0CE5-4B80-89DF-624DD77B1B2B}" destId="{B2EF327E-41DB-4176-B254-04B47A1A4E02}" srcOrd="0" destOrd="0" presId="urn:microsoft.com/office/officeart/2005/8/layout/orgChart1"/>
    <dgm:cxn modelId="{3750CB95-9DBC-434B-B3F5-D7117677E69D}" srcId="{B0723D70-048C-4673-B751-6928A385C31A}" destId="{08A1B4AC-C112-45EE-9DA8-938D664E1053}" srcOrd="1" destOrd="0" parTransId="{274A2DCC-8F05-455E-99D1-213741C9E276}" sibTransId="{CDB0688E-4A89-4278-8B9F-ED4089BEB43B}"/>
    <dgm:cxn modelId="{6DFD0A35-16D8-499F-BC42-8E5E496628DE}" type="presOf" srcId="{ABF5F06F-8214-4FD2-BFBE-1C2234132B73}" destId="{B06DB3E4-F084-48C7-9958-3348C43D1F1B}" srcOrd="0" destOrd="0" presId="urn:microsoft.com/office/officeart/2005/8/layout/orgChart1"/>
    <dgm:cxn modelId="{6F6BAD74-0BA4-4F89-AE75-AF5D33E5D099}" srcId="{EF38C8F1-45DB-456D-8BF8-8E78D805A192}" destId="{E1127409-516E-44CE-AAFE-BCC602213F2B}" srcOrd="3" destOrd="0" parTransId="{C1ED5A74-AF7B-4341-8852-29AD3D5CCEBA}" sibTransId="{CC91B1F4-8E61-4AC8-BCBF-169B22A6C266}"/>
    <dgm:cxn modelId="{1B70A86D-F85D-4809-A8D5-B4934D87A53F}" type="presOf" srcId="{53A39E9E-85E5-4CB3-9820-F49E698E4AFA}" destId="{FCE56694-7706-4FFA-8ECF-47538D4C780E}" srcOrd="0" destOrd="0" presId="urn:microsoft.com/office/officeart/2005/8/layout/orgChart1"/>
    <dgm:cxn modelId="{CC7993D9-C3D4-4EA6-B394-59B9320F4E07}" type="presOf" srcId="{B0723D70-048C-4673-B751-6928A385C31A}" destId="{CCB087DD-30ED-43E6-BE3C-A417D2237627}" srcOrd="1" destOrd="0" presId="urn:microsoft.com/office/officeart/2005/8/layout/orgChart1"/>
    <dgm:cxn modelId="{672D72B6-439A-483F-BF5A-7613DCD07356}" srcId="{40D6DB8F-56DE-4E78-9181-033AA5638BE1}" destId="{DEA1F7B4-CC6E-468F-851E-264F9B317AE8}" srcOrd="5" destOrd="0" parTransId="{20049238-4FBA-4C4C-8A9F-7784E667AEFE}" sibTransId="{8CAC8AFC-2E37-4142-B5D5-8175860FDD1D}"/>
    <dgm:cxn modelId="{925B7BBF-E97F-4F13-8518-9DDC0F599387}" type="presOf" srcId="{774A4860-F433-4A6D-894E-CA926E8B4BD6}" destId="{BF280230-BD67-4AED-98F3-00385B1E40EF}" srcOrd="1" destOrd="0" presId="urn:microsoft.com/office/officeart/2005/8/layout/orgChart1"/>
    <dgm:cxn modelId="{AA9453A6-533C-4CEC-B69D-55C00C7FF99E}" type="presOf" srcId="{1FE1F7A1-9267-49DD-83F6-FDA43017D3DA}" destId="{29314421-9A89-4A77-BD4F-C214AEFC3BF7}" srcOrd="0" destOrd="0" presId="urn:microsoft.com/office/officeart/2005/8/layout/orgChart1"/>
    <dgm:cxn modelId="{4B795DDA-D915-46B4-BDA4-FD2C5EA152AD}" srcId="{7FFA230C-9A09-47A0-AE52-28E4D2180FB4}" destId="{BB0703FB-CEE4-4725-A8CC-83F2556A38EF}" srcOrd="1" destOrd="0" parTransId="{44BBD4C3-5ACF-4DA6-987D-FD73092BB358}" sibTransId="{4A70ACB5-2A19-4E02-980D-CD5C31991B19}"/>
    <dgm:cxn modelId="{D7406F0F-58FC-48AD-B395-BB6B4ED8B2E6}" type="presParOf" srcId="{29314421-9A89-4A77-BD4F-C214AEFC3BF7}" destId="{907B6755-10C6-4331-8445-C1AC2150AB73}" srcOrd="0" destOrd="0" presId="urn:microsoft.com/office/officeart/2005/8/layout/orgChart1"/>
    <dgm:cxn modelId="{E412BA44-D588-4AD8-964D-07843EEE61CB}" type="presParOf" srcId="{907B6755-10C6-4331-8445-C1AC2150AB73}" destId="{57453033-BB90-4759-827D-FDBC6DDA5E45}" srcOrd="0" destOrd="0" presId="urn:microsoft.com/office/officeart/2005/8/layout/orgChart1"/>
    <dgm:cxn modelId="{5C97719B-2344-4C7A-8BB9-60587AA614D8}" type="presParOf" srcId="{57453033-BB90-4759-827D-FDBC6DDA5E45}" destId="{E4A19A9D-2FB6-4B45-8BE8-3DADA5C98015}" srcOrd="0" destOrd="0" presId="urn:microsoft.com/office/officeart/2005/8/layout/orgChart1"/>
    <dgm:cxn modelId="{7EE65483-9C05-4436-912B-92F1F41C65B8}" type="presParOf" srcId="{57453033-BB90-4759-827D-FDBC6DDA5E45}" destId="{1A618D40-BAE0-4788-A602-EA4BC31AB05B}" srcOrd="1" destOrd="0" presId="urn:microsoft.com/office/officeart/2005/8/layout/orgChart1"/>
    <dgm:cxn modelId="{9CC1B853-4D92-4E60-BD01-CEB8A454499E}" type="presParOf" srcId="{907B6755-10C6-4331-8445-C1AC2150AB73}" destId="{D09ACF0E-259B-47DE-8980-B6D8D2608C12}" srcOrd="1" destOrd="0" presId="urn:microsoft.com/office/officeart/2005/8/layout/orgChart1"/>
    <dgm:cxn modelId="{4541AEA7-2FB9-43FA-A312-4D8C68582989}" type="presParOf" srcId="{D09ACF0E-259B-47DE-8980-B6D8D2608C12}" destId="{9453076D-2157-40B8-9085-2B2DF26207D1}" srcOrd="0" destOrd="0" presId="urn:microsoft.com/office/officeart/2005/8/layout/orgChart1"/>
    <dgm:cxn modelId="{581CB3F9-1788-4615-ADBA-D9B0AD57AF2D}" type="presParOf" srcId="{D09ACF0E-259B-47DE-8980-B6D8D2608C12}" destId="{BE89D68B-256D-4450-BDE4-D1E8DD5B9EED}" srcOrd="1" destOrd="0" presId="urn:microsoft.com/office/officeart/2005/8/layout/orgChart1"/>
    <dgm:cxn modelId="{A795233E-12F2-4E85-969F-D11510676811}" type="presParOf" srcId="{BE89D68B-256D-4450-BDE4-D1E8DD5B9EED}" destId="{8EB633CC-BE21-4E09-A59F-F4FFDEFFE0E5}" srcOrd="0" destOrd="0" presId="urn:microsoft.com/office/officeart/2005/8/layout/orgChart1"/>
    <dgm:cxn modelId="{8DCB34D9-E55A-4776-9167-A096045477D0}" type="presParOf" srcId="{8EB633CC-BE21-4E09-A59F-F4FFDEFFE0E5}" destId="{5C02C5A6-FE89-49AA-9928-BA463C733C25}" srcOrd="0" destOrd="0" presId="urn:microsoft.com/office/officeart/2005/8/layout/orgChart1"/>
    <dgm:cxn modelId="{19B76203-A200-4ABA-9BEF-09E37FFCD0C1}" type="presParOf" srcId="{8EB633CC-BE21-4E09-A59F-F4FFDEFFE0E5}" destId="{CCB087DD-30ED-43E6-BE3C-A417D2237627}" srcOrd="1" destOrd="0" presId="urn:microsoft.com/office/officeart/2005/8/layout/orgChart1"/>
    <dgm:cxn modelId="{C46BC4C9-0081-42FA-91A6-8E759A5C3A40}" type="presParOf" srcId="{BE89D68B-256D-4450-BDE4-D1E8DD5B9EED}" destId="{20A8DC19-AC24-43E6-80DF-3DF51F41F252}" srcOrd="1" destOrd="0" presId="urn:microsoft.com/office/officeart/2005/8/layout/orgChart1"/>
    <dgm:cxn modelId="{88A436CD-05DF-47E1-BAC2-44E7FE02F15C}" type="presParOf" srcId="{20A8DC19-AC24-43E6-80DF-3DF51F41F252}" destId="{448EEAA7-5062-41D4-AF41-C03CC6FD72C5}" srcOrd="0" destOrd="0" presId="urn:microsoft.com/office/officeart/2005/8/layout/orgChart1"/>
    <dgm:cxn modelId="{202D0B4A-F48E-4E94-A4CA-F1961D7BC465}" type="presParOf" srcId="{20A8DC19-AC24-43E6-80DF-3DF51F41F252}" destId="{992B5AB6-9DDF-4477-821B-47DD71F63C37}" srcOrd="1" destOrd="0" presId="urn:microsoft.com/office/officeart/2005/8/layout/orgChart1"/>
    <dgm:cxn modelId="{C4C4A34F-D5CF-47DA-A891-65EF75E6E717}" type="presParOf" srcId="{992B5AB6-9DDF-4477-821B-47DD71F63C37}" destId="{601BC69C-9DFA-4905-8DC5-BF273E7310AD}" srcOrd="0" destOrd="0" presId="urn:microsoft.com/office/officeart/2005/8/layout/orgChart1"/>
    <dgm:cxn modelId="{0270560C-43A0-4CDD-A8D2-FE5FE6A153C5}" type="presParOf" srcId="{601BC69C-9DFA-4905-8DC5-BF273E7310AD}" destId="{814AD22A-A089-4EB5-B8D0-C96DE05CF213}" srcOrd="0" destOrd="0" presId="urn:microsoft.com/office/officeart/2005/8/layout/orgChart1"/>
    <dgm:cxn modelId="{0B8D45B7-0611-42F7-B403-AEFF8CDAE4E4}" type="presParOf" srcId="{601BC69C-9DFA-4905-8DC5-BF273E7310AD}" destId="{AE02D1EC-30EF-4261-B81C-8907AEC3CCA8}" srcOrd="1" destOrd="0" presId="urn:microsoft.com/office/officeart/2005/8/layout/orgChart1"/>
    <dgm:cxn modelId="{64AD99AF-B48E-4989-8259-E7785846B946}" type="presParOf" srcId="{992B5AB6-9DDF-4477-821B-47DD71F63C37}" destId="{C5D3D481-DA57-40DB-8F83-4C0555CCC665}" srcOrd="1" destOrd="0" presId="urn:microsoft.com/office/officeart/2005/8/layout/orgChart1"/>
    <dgm:cxn modelId="{2E6148CF-B20E-4562-80A5-A3DA5CDF1AB8}" type="presParOf" srcId="{992B5AB6-9DDF-4477-821B-47DD71F63C37}" destId="{49EED9AA-5631-46D5-BED3-011B3721E41A}" srcOrd="2" destOrd="0" presId="urn:microsoft.com/office/officeart/2005/8/layout/orgChart1"/>
    <dgm:cxn modelId="{45089697-4CA8-4226-921A-959C9E7CCA8B}" type="presParOf" srcId="{20A8DC19-AC24-43E6-80DF-3DF51F41F252}" destId="{A704380D-CD57-426B-BE40-48A6A422BA8E}" srcOrd="2" destOrd="0" presId="urn:microsoft.com/office/officeart/2005/8/layout/orgChart1"/>
    <dgm:cxn modelId="{80DB619F-B1A3-4EE4-960A-A6C6B9129BD1}" type="presParOf" srcId="{20A8DC19-AC24-43E6-80DF-3DF51F41F252}" destId="{B839ED7C-FB88-40A5-B1E9-D3F8D73B5CC1}" srcOrd="3" destOrd="0" presId="urn:microsoft.com/office/officeart/2005/8/layout/orgChart1"/>
    <dgm:cxn modelId="{90C3B429-D9F1-4847-B424-1A8E317B4EC9}" type="presParOf" srcId="{B839ED7C-FB88-40A5-B1E9-D3F8D73B5CC1}" destId="{5C440479-1CF8-4B19-9BF4-301268314B79}" srcOrd="0" destOrd="0" presId="urn:microsoft.com/office/officeart/2005/8/layout/orgChart1"/>
    <dgm:cxn modelId="{2B8D8BD4-4D54-49A4-8879-4354E02CA352}" type="presParOf" srcId="{5C440479-1CF8-4B19-9BF4-301268314B79}" destId="{3F7C02E9-FF0B-4BB9-B09B-61FA845E0A9C}" srcOrd="0" destOrd="0" presId="urn:microsoft.com/office/officeart/2005/8/layout/orgChart1"/>
    <dgm:cxn modelId="{8AFFA5B7-49D1-4E14-B469-700763E3852C}" type="presParOf" srcId="{5C440479-1CF8-4B19-9BF4-301268314B79}" destId="{FC75ECB2-017A-41D9-B18B-5B5486B3147A}" srcOrd="1" destOrd="0" presId="urn:microsoft.com/office/officeart/2005/8/layout/orgChart1"/>
    <dgm:cxn modelId="{E4F30276-BF6F-42B0-B2DB-697153C93A82}" type="presParOf" srcId="{B839ED7C-FB88-40A5-B1E9-D3F8D73B5CC1}" destId="{A97012CC-76DF-4842-8D73-B5602BF2E114}" srcOrd="1" destOrd="0" presId="urn:microsoft.com/office/officeart/2005/8/layout/orgChart1"/>
    <dgm:cxn modelId="{F08EFAC9-EAB6-475D-82AF-8E8CD6BF75A1}" type="presParOf" srcId="{B839ED7C-FB88-40A5-B1E9-D3F8D73B5CC1}" destId="{2DBF6095-2E5F-4ED9-A2DB-E009E6AB29CD}" srcOrd="2" destOrd="0" presId="urn:microsoft.com/office/officeart/2005/8/layout/orgChart1"/>
    <dgm:cxn modelId="{D1850AD9-1BA0-451B-8E55-96A36FF3E285}" type="presParOf" srcId="{BE89D68B-256D-4450-BDE4-D1E8DD5B9EED}" destId="{51355059-3E29-49FB-B80E-C15B1F296B18}" srcOrd="2" destOrd="0" presId="urn:microsoft.com/office/officeart/2005/8/layout/orgChart1"/>
    <dgm:cxn modelId="{4805FE16-3574-4064-A48A-51D5BB19136A}" type="presParOf" srcId="{D09ACF0E-259B-47DE-8980-B6D8D2608C12}" destId="{FCE56694-7706-4FFA-8ECF-47538D4C780E}" srcOrd="2" destOrd="0" presId="urn:microsoft.com/office/officeart/2005/8/layout/orgChart1"/>
    <dgm:cxn modelId="{D20F1D71-9EDC-4369-A71B-FD2530639EE0}" type="presParOf" srcId="{D09ACF0E-259B-47DE-8980-B6D8D2608C12}" destId="{DC70BB71-6B55-41ED-84F1-177024419EAF}" srcOrd="3" destOrd="0" presId="urn:microsoft.com/office/officeart/2005/8/layout/orgChart1"/>
    <dgm:cxn modelId="{ECC020E4-8497-4F30-97B3-E05428FB2E93}" type="presParOf" srcId="{DC70BB71-6B55-41ED-84F1-177024419EAF}" destId="{E71419C9-A2E5-4251-886E-B0EC3A06F5C5}" srcOrd="0" destOrd="0" presId="urn:microsoft.com/office/officeart/2005/8/layout/orgChart1"/>
    <dgm:cxn modelId="{68AEAF0A-739B-47E8-AB0C-C7453A46B015}" type="presParOf" srcId="{E71419C9-A2E5-4251-886E-B0EC3A06F5C5}" destId="{6E61E6C5-C9DE-4B72-8E4B-F41FFAD5962B}" srcOrd="0" destOrd="0" presId="urn:microsoft.com/office/officeart/2005/8/layout/orgChart1"/>
    <dgm:cxn modelId="{91D9BBB2-C703-4FCB-9E9C-7A3DC27E9F65}" type="presParOf" srcId="{E71419C9-A2E5-4251-886E-B0EC3A06F5C5}" destId="{CCE6AFC5-F0A6-4844-B934-68F53481841B}" srcOrd="1" destOrd="0" presId="urn:microsoft.com/office/officeart/2005/8/layout/orgChart1"/>
    <dgm:cxn modelId="{3F045DC6-7032-4BCF-AD12-1ED5128FBA14}" type="presParOf" srcId="{DC70BB71-6B55-41ED-84F1-177024419EAF}" destId="{B07A5371-4773-45CB-BC42-D6E6142CF960}" srcOrd="1" destOrd="0" presId="urn:microsoft.com/office/officeart/2005/8/layout/orgChart1"/>
    <dgm:cxn modelId="{8DDCDA55-3AD5-406E-B7ED-75C4C05E0343}" type="presParOf" srcId="{B07A5371-4773-45CB-BC42-D6E6142CF960}" destId="{D5225CC7-154B-446B-9D46-D70FBD6417FD}" srcOrd="0" destOrd="0" presId="urn:microsoft.com/office/officeart/2005/8/layout/orgChart1"/>
    <dgm:cxn modelId="{6547A047-021A-4FA0-80BB-D7F70E2A928A}" type="presParOf" srcId="{B07A5371-4773-45CB-BC42-D6E6142CF960}" destId="{0A99ECEF-AC86-48CE-B981-31097DCA5042}" srcOrd="1" destOrd="0" presId="urn:microsoft.com/office/officeart/2005/8/layout/orgChart1"/>
    <dgm:cxn modelId="{39E7A97C-3CEE-4F1F-9E2B-873F562731B4}" type="presParOf" srcId="{0A99ECEF-AC86-48CE-B981-31097DCA5042}" destId="{48CCEE68-5C45-4D1B-84D3-3854EE9AA045}" srcOrd="0" destOrd="0" presId="urn:microsoft.com/office/officeart/2005/8/layout/orgChart1"/>
    <dgm:cxn modelId="{710F0B3A-2B27-436C-B911-EBAC284C0BC7}" type="presParOf" srcId="{48CCEE68-5C45-4D1B-84D3-3854EE9AA045}" destId="{C9F7223E-4E55-4B9A-BCBE-F46945F660C8}" srcOrd="0" destOrd="0" presId="urn:microsoft.com/office/officeart/2005/8/layout/orgChart1"/>
    <dgm:cxn modelId="{0A3690BB-7946-49DF-9351-3D9488324711}" type="presParOf" srcId="{48CCEE68-5C45-4D1B-84D3-3854EE9AA045}" destId="{C6A08787-BC7F-4A03-A078-01CAF05C5C6A}" srcOrd="1" destOrd="0" presId="urn:microsoft.com/office/officeart/2005/8/layout/orgChart1"/>
    <dgm:cxn modelId="{C3EB2091-B182-40C7-B2A5-296096E904CE}" type="presParOf" srcId="{0A99ECEF-AC86-48CE-B981-31097DCA5042}" destId="{23C13F25-62E0-4A05-899D-C0E491D97F1E}" srcOrd="1" destOrd="0" presId="urn:microsoft.com/office/officeart/2005/8/layout/orgChart1"/>
    <dgm:cxn modelId="{F71ED3A4-6964-48AC-851C-1262908A3AEA}" type="presParOf" srcId="{0A99ECEF-AC86-48CE-B981-31097DCA5042}" destId="{B041B4E5-1BC2-4264-9D18-D53D705F285C}" srcOrd="2" destOrd="0" presId="urn:microsoft.com/office/officeart/2005/8/layout/orgChart1"/>
    <dgm:cxn modelId="{CF8EB5E2-3527-4546-8656-8CE6FC402322}" type="presParOf" srcId="{B07A5371-4773-45CB-BC42-D6E6142CF960}" destId="{3AA8385B-9209-4E54-96A9-5CDBFC597495}" srcOrd="2" destOrd="0" presId="urn:microsoft.com/office/officeart/2005/8/layout/orgChart1"/>
    <dgm:cxn modelId="{29798F6F-7F21-4DF4-8511-ACB0AFF7B5B2}" type="presParOf" srcId="{B07A5371-4773-45CB-BC42-D6E6142CF960}" destId="{F110771C-1F78-46AE-8A77-40DE87AEF758}" srcOrd="3" destOrd="0" presId="urn:microsoft.com/office/officeart/2005/8/layout/orgChart1"/>
    <dgm:cxn modelId="{DF79E7A1-A49D-4412-A762-316DF1BC952D}" type="presParOf" srcId="{F110771C-1F78-46AE-8A77-40DE87AEF758}" destId="{02269FF4-D8B1-4216-B397-7EEC4E8304DB}" srcOrd="0" destOrd="0" presId="urn:microsoft.com/office/officeart/2005/8/layout/orgChart1"/>
    <dgm:cxn modelId="{0F7409C4-9013-4466-8C9B-91FBE20B627D}" type="presParOf" srcId="{02269FF4-D8B1-4216-B397-7EEC4E8304DB}" destId="{6A7783C8-ADEA-442D-8657-1CE8283082D3}" srcOrd="0" destOrd="0" presId="urn:microsoft.com/office/officeart/2005/8/layout/orgChart1"/>
    <dgm:cxn modelId="{4045B870-CDDA-46F5-B9E0-02A73F8D4363}" type="presParOf" srcId="{02269FF4-D8B1-4216-B397-7EEC4E8304DB}" destId="{AC2DA71A-62C9-466D-A35D-5243689704FE}" srcOrd="1" destOrd="0" presId="urn:microsoft.com/office/officeart/2005/8/layout/orgChart1"/>
    <dgm:cxn modelId="{ED46E085-7364-4F4B-A33F-741709DE5E34}" type="presParOf" srcId="{F110771C-1F78-46AE-8A77-40DE87AEF758}" destId="{623C3448-7CDD-4DF1-A28B-ADB337BDF2C1}" srcOrd="1" destOrd="0" presId="urn:microsoft.com/office/officeart/2005/8/layout/orgChart1"/>
    <dgm:cxn modelId="{017BA4D5-5727-4115-BA79-E0BC1479DF24}" type="presParOf" srcId="{F110771C-1F78-46AE-8A77-40DE87AEF758}" destId="{A9B4D172-3830-48BE-953D-A887A573B1F8}" srcOrd="2" destOrd="0" presId="urn:microsoft.com/office/officeart/2005/8/layout/orgChart1"/>
    <dgm:cxn modelId="{8A13CAA5-7034-4C88-9F25-1A03F15A4CF8}" type="presParOf" srcId="{B07A5371-4773-45CB-BC42-D6E6142CF960}" destId="{08345DB6-F0EC-49F1-BBDD-83A89701FAC0}" srcOrd="4" destOrd="0" presId="urn:microsoft.com/office/officeart/2005/8/layout/orgChart1"/>
    <dgm:cxn modelId="{5BBE5B90-D511-4AD2-938C-D802192D6766}" type="presParOf" srcId="{B07A5371-4773-45CB-BC42-D6E6142CF960}" destId="{4A205129-93C0-41F8-B68D-A46905814A09}" srcOrd="5" destOrd="0" presId="urn:microsoft.com/office/officeart/2005/8/layout/orgChart1"/>
    <dgm:cxn modelId="{613E80EB-CA93-48E8-B1F0-6FECA6C80FF0}" type="presParOf" srcId="{4A205129-93C0-41F8-B68D-A46905814A09}" destId="{45F1E930-2C4F-4B4E-A5B1-72120946CDAA}" srcOrd="0" destOrd="0" presId="urn:microsoft.com/office/officeart/2005/8/layout/orgChart1"/>
    <dgm:cxn modelId="{68967C85-D124-4218-9623-87B5A5E3A6D2}" type="presParOf" srcId="{45F1E930-2C4F-4B4E-A5B1-72120946CDAA}" destId="{0D7B6E19-F3BD-4C4E-B7E0-CC29DA2F0AEA}" srcOrd="0" destOrd="0" presId="urn:microsoft.com/office/officeart/2005/8/layout/orgChart1"/>
    <dgm:cxn modelId="{8C08AD8E-F790-4149-B77A-65C12A3A6AD2}" type="presParOf" srcId="{45F1E930-2C4F-4B4E-A5B1-72120946CDAA}" destId="{2BAA8EF1-4148-4ECA-A34D-CC934F64B8F4}" srcOrd="1" destOrd="0" presId="urn:microsoft.com/office/officeart/2005/8/layout/orgChart1"/>
    <dgm:cxn modelId="{54A124F1-E3D5-44B9-8DDF-1278C6F79F9C}" type="presParOf" srcId="{4A205129-93C0-41F8-B68D-A46905814A09}" destId="{1F132E3F-1010-496E-9B93-B686ACF2E6C6}" srcOrd="1" destOrd="0" presId="urn:microsoft.com/office/officeart/2005/8/layout/orgChart1"/>
    <dgm:cxn modelId="{AF23FAA6-A700-40B3-A9CF-C26D1FBACF59}" type="presParOf" srcId="{4A205129-93C0-41F8-B68D-A46905814A09}" destId="{D9F22494-1F92-49EE-BAD6-7551C9FCF176}" srcOrd="2" destOrd="0" presId="urn:microsoft.com/office/officeart/2005/8/layout/orgChart1"/>
    <dgm:cxn modelId="{A584AB87-B983-4C88-9560-F5A89B535F81}" type="presParOf" srcId="{B07A5371-4773-45CB-BC42-D6E6142CF960}" destId="{DA48B63B-8B2F-4EB9-A6C9-19FF00043AFF}" srcOrd="6" destOrd="0" presId="urn:microsoft.com/office/officeart/2005/8/layout/orgChart1"/>
    <dgm:cxn modelId="{C792C4C8-8659-41CA-8A5A-9B3F3DEBA00C}" type="presParOf" srcId="{B07A5371-4773-45CB-BC42-D6E6142CF960}" destId="{B311CF90-2B30-4A1B-BA33-BF5D3B8EE3E2}" srcOrd="7" destOrd="0" presId="urn:microsoft.com/office/officeart/2005/8/layout/orgChart1"/>
    <dgm:cxn modelId="{9EB67744-8D95-4D96-B70E-A00B2308868D}" type="presParOf" srcId="{B311CF90-2B30-4A1B-BA33-BF5D3B8EE3E2}" destId="{9E49F280-6B0D-4696-8D90-E3D2B9ABCF53}" srcOrd="0" destOrd="0" presId="urn:microsoft.com/office/officeart/2005/8/layout/orgChart1"/>
    <dgm:cxn modelId="{B344E130-B2B0-4878-B88B-50460774F33D}" type="presParOf" srcId="{9E49F280-6B0D-4696-8D90-E3D2B9ABCF53}" destId="{9F921EE6-509A-4A8B-A05A-E6E737A05129}" srcOrd="0" destOrd="0" presId="urn:microsoft.com/office/officeart/2005/8/layout/orgChart1"/>
    <dgm:cxn modelId="{1CC0A72C-43C2-4E9A-B5A2-5A298E18C3E5}" type="presParOf" srcId="{9E49F280-6B0D-4696-8D90-E3D2B9ABCF53}" destId="{651DD6A9-B75D-40BA-93F9-74BE8F4380D8}" srcOrd="1" destOrd="0" presId="urn:microsoft.com/office/officeart/2005/8/layout/orgChart1"/>
    <dgm:cxn modelId="{557F4C3F-AF72-48C0-9874-592E3DEE3BE6}" type="presParOf" srcId="{B311CF90-2B30-4A1B-BA33-BF5D3B8EE3E2}" destId="{ECB595D9-D77D-492C-B3B3-205CDEF6BB54}" srcOrd="1" destOrd="0" presId="urn:microsoft.com/office/officeart/2005/8/layout/orgChart1"/>
    <dgm:cxn modelId="{BC2B2140-DA81-4105-991A-1A539D1A0F0D}" type="presParOf" srcId="{B311CF90-2B30-4A1B-BA33-BF5D3B8EE3E2}" destId="{517E45EC-58CD-41F7-A4CE-24829E43A833}" srcOrd="2" destOrd="0" presId="urn:microsoft.com/office/officeart/2005/8/layout/orgChart1"/>
    <dgm:cxn modelId="{6067D33A-1643-4C0B-9106-C7A55202FC40}" type="presParOf" srcId="{B07A5371-4773-45CB-BC42-D6E6142CF960}" destId="{2F9BC25D-6EFC-44CA-90A3-DFA90B8ECD0D}" srcOrd="8" destOrd="0" presId="urn:microsoft.com/office/officeart/2005/8/layout/orgChart1"/>
    <dgm:cxn modelId="{F6159498-DC37-4CEB-BF06-EE9A1A865027}" type="presParOf" srcId="{B07A5371-4773-45CB-BC42-D6E6142CF960}" destId="{FC37406E-06F5-4AD6-A770-BA51ED442DE4}" srcOrd="9" destOrd="0" presId="urn:microsoft.com/office/officeart/2005/8/layout/orgChart1"/>
    <dgm:cxn modelId="{425298A7-FC58-42C8-A885-91DB644E2976}" type="presParOf" srcId="{FC37406E-06F5-4AD6-A770-BA51ED442DE4}" destId="{F6E2E337-A181-40C8-97FA-E4C9C189B259}" srcOrd="0" destOrd="0" presId="urn:microsoft.com/office/officeart/2005/8/layout/orgChart1"/>
    <dgm:cxn modelId="{C7494889-D332-4079-AF29-5E527FFC8EEB}" type="presParOf" srcId="{F6E2E337-A181-40C8-97FA-E4C9C189B259}" destId="{9AE8C361-9850-4426-9C7A-DDA0EF0103DB}" srcOrd="0" destOrd="0" presId="urn:microsoft.com/office/officeart/2005/8/layout/orgChart1"/>
    <dgm:cxn modelId="{D7C9F2A3-AF9B-4F25-BA5E-C6621D5D66B9}" type="presParOf" srcId="{F6E2E337-A181-40C8-97FA-E4C9C189B259}" destId="{6F3004A7-8DA0-4810-A2DE-65709DB9F9E2}" srcOrd="1" destOrd="0" presId="urn:microsoft.com/office/officeart/2005/8/layout/orgChart1"/>
    <dgm:cxn modelId="{E6DA85A9-8E1B-46B7-8731-AA8D5938E8C7}" type="presParOf" srcId="{FC37406E-06F5-4AD6-A770-BA51ED442DE4}" destId="{9D0A744A-F86A-41EF-A782-614E95F323F9}" srcOrd="1" destOrd="0" presId="urn:microsoft.com/office/officeart/2005/8/layout/orgChart1"/>
    <dgm:cxn modelId="{A1BC2A1D-1132-430D-A985-D6825C6C92BA}" type="presParOf" srcId="{FC37406E-06F5-4AD6-A770-BA51ED442DE4}" destId="{CE359E38-F18F-4E95-B4E5-E4EAE71E7FD7}" srcOrd="2" destOrd="0" presId="urn:microsoft.com/office/officeart/2005/8/layout/orgChart1"/>
    <dgm:cxn modelId="{7C075A35-C84D-42F0-BEF9-DC299DDEDC7B}" type="presParOf" srcId="{DC70BB71-6B55-41ED-84F1-177024419EAF}" destId="{26CCC3C8-24F2-4E1E-9A52-E2A26133D7E5}" srcOrd="2" destOrd="0" presId="urn:microsoft.com/office/officeart/2005/8/layout/orgChart1"/>
    <dgm:cxn modelId="{F58DEEA8-B133-4C50-A155-FA3EDB855723}" type="presParOf" srcId="{D09ACF0E-259B-47DE-8980-B6D8D2608C12}" destId="{3259F60F-B664-462E-BCFB-DEEE3A497746}" srcOrd="4" destOrd="0" presId="urn:microsoft.com/office/officeart/2005/8/layout/orgChart1"/>
    <dgm:cxn modelId="{0C7D198E-9EE8-4A09-8B46-42EDBDE8D59F}" type="presParOf" srcId="{D09ACF0E-259B-47DE-8980-B6D8D2608C12}" destId="{155951AA-903A-475C-BC07-8F21D0F05A49}" srcOrd="5" destOrd="0" presId="urn:microsoft.com/office/officeart/2005/8/layout/orgChart1"/>
    <dgm:cxn modelId="{1646393B-A537-4D78-AC69-2D15E4ABDFA5}" type="presParOf" srcId="{155951AA-903A-475C-BC07-8F21D0F05A49}" destId="{057EBF39-9CB8-46B7-9F80-07D351F7D0C9}" srcOrd="0" destOrd="0" presId="urn:microsoft.com/office/officeart/2005/8/layout/orgChart1"/>
    <dgm:cxn modelId="{F3A839C0-EAF9-4D69-97AE-A6EBE2A83E35}" type="presParOf" srcId="{057EBF39-9CB8-46B7-9F80-07D351F7D0C9}" destId="{A337BB6E-5F73-493A-B5FE-1ACA07A23940}" srcOrd="0" destOrd="0" presId="urn:microsoft.com/office/officeart/2005/8/layout/orgChart1"/>
    <dgm:cxn modelId="{9E852CF4-E9B1-4E84-91C1-4905BEEA4BBB}" type="presParOf" srcId="{057EBF39-9CB8-46B7-9F80-07D351F7D0C9}" destId="{0386BF02-BE8B-4200-98AD-1CD13AA8171E}" srcOrd="1" destOrd="0" presId="urn:microsoft.com/office/officeart/2005/8/layout/orgChart1"/>
    <dgm:cxn modelId="{7B609D8B-9764-49FB-99FF-F7ED1E271ECA}" type="presParOf" srcId="{155951AA-903A-475C-BC07-8F21D0F05A49}" destId="{A12AA6C7-5463-445F-9712-F0FF931AF71D}" srcOrd="1" destOrd="0" presId="urn:microsoft.com/office/officeart/2005/8/layout/orgChart1"/>
    <dgm:cxn modelId="{37F488DE-8038-4CAD-90AC-91C64266D83A}" type="presParOf" srcId="{A12AA6C7-5463-445F-9712-F0FF931AF71D}" destId="{B8BBCC5F-E6DB-478A-9CA6-A6E833C30CFE}" srcOrd="0" destOrd="0" presId="urn:microsoft.com/office/officeart/2005/8/layout/orgChart1"/>
    <dgm:cxn modelId="{D9720D6A-07C3-4991-8506-4749A39B1522}" type="presParOf" srcId="{A12AA6C7-5463-445F-9712-F0FF931AF71D}" destId="{9C149D8C-EC87-4648-B991-40746DDBFC93}" srcOrd="1" destOrd="0" presId="urn:microsoft.com/office/officeart/2005/8/layout/orgChart1"/>
    <dgm:cxn modelId="{047A5500-7E64-42C7-BA59-D38D46CAD8E5}" type="presParOf" srcId="{9C149D8C-EC87-4648-B991-40746DDBFC93}" destId="{E3B87FA5-62DF-468D-82D6-004743D27463}" srcOrd="0" destOrd="0" presId="urn:microsoft.com/office/officeart/2005/8/layout/orgChart1"/>
    <dgm:cxn modelId="{EE439B60-C865-4AC1-8082-57CFF338D2C4}" type="presParOf" srcId="{E3B87FA5-62DF-468D-82D6-004743D27463}" destId="{63198F5B-8BF0-46B2-948B-203E77C7AD20}" srcOrd="0" destOrd="0" presId="urn:microsoft.com/office/officeart/2005/8/layout/orgChart1"/>
    <dgm:cxn modelId="{9EC62A56-D73B-450E-B6FF-3807197F3538}" type="presParOf" srcId="{E3B87FA5-62DF-468D-82D6-004743D27463}" destId="{D97F4EAD-4D6E-4D59-B5BC-D2AA8AC3544B}" srcOrd="1" destOrd="0" presId="urn:microsoft.com/office/officeart/2005/8/layout/orgChart1"/>
    <dgm:cxn modelId="{F954F770-71BA-4C8E-9135-6B2813EBC8B2}" type="presParOf" srcId="{9C149D8C-EC87-4648-B991-40746DDBFC93}" destId="{E0F43418-48F2-4073-AC35-ACC9A4EA3C68}" srcOrd="1" destOrd="0" presId="urn:microsoft.com/office/officeart/2005/8/layout/orgChart1"/>
    <dgm:cxn modelId="{3EA7E378-725B-4839-94AB-ECA7F5025D96}" type="presParOf" srcId="{9C149D8C-EC87-4648-B991-40746DDBFC93}" destId="{ACF8D8AD-EF97-433F-982C-CB1E27A957E6}" srcOrd="2" destOrd="0" presId="urn:microsoft.com/office/officeart/2005/8/layout/orgChart1"/>
    <dgm:cxn modelId="{44157F1F-65EA-4478-8129-1E1EADE9867C}" type="presParOf" srcId="{155951AA-903A-475C-BC07-8F21D0F05A49}" destId="{478FB1A6-6515-4FCA-B9BB-D7EAE04BD896}" srcOrd="2" destOrd="0" presId="urn:microsoft.com/office/officeart/2005/8/layout/orgChart1"/>
    <dgm:cxn modelId="{18C90CA4-D0FB-494C-BFCC-90984341CD07}" type="presParOf" srcId="{D09ACF0E-259B-47DE-8980-B6D8D2608C12}" destId="{508C0E9B-74C9-4F01-8470-5093211EC64F}" srcOrd="6" destOrd="0" presId="urn:microsoft.com/office/officeart/2005/8/layout/orgChart1"/>
    <dgm:cxn modelId="{0CFA8B82-980D-4A08-9DA5-988C7BB482DB}" type="presParOf" srcId="{D09ACF0E-259B-47DE-8980-B6D8D2608C12}" destId="{CB218419-C7D2-448C-9B7E-59C7FC4B9BFB}" srcOrd="7" destOrd="0" presId="urn:microsoft.com/office/officeart/2005/8/layout/orgChart1"/>
    <dgm:cxn modelId="{C09BF609-7168-44EA-8E44-6CF17DF407D7}" type="presParOf" srcId="{CB218419-C7D2-448C-9B7E-59C7FC4B9BFB}" destId="{47CA5F9E-2D6D-4639-A9AB-3505B36AB0E7}" srcOrd="0" destOrd="0" presId="urn:microsoft.com/office/officeart/2005/8/layout/orgChart1"/>
    <dgm:cxn modelId="{D3B1D722-F775-4076-9458-7EBE6B5898AF}" type="presParOf" srcId="{47CA5F9E-2D6D-4639-A9AB-3505B36AB0E7}" destId="{B2EF327E-41DB-4176-B254-04B47A1A4E02}" srcOrd="0" destOrd="0" presId="urn:microsoft.com/office/officeart/2005/8/layout/orgChart1"/>
    <dgm:cxn modelId="{9564AF22-5CE2-48A3-B733-70DFA8CA14C6}" type="presParOf" srcId="{47CA5F9E-2D6D-4639-A9AB-3505B36AB0E7}" destId="{A5AD9106-9994-4EF8-87A9-B8F6CEEEB73C}" srcOrd="1" destOrd="0" presId="urn:microsoft.com/office/officeart/2005/8/layout/orgChart1"/>
    <dgm:cxn modelId="{28F37419-7B81-40A9-9412-E80957D128BA}" type="presParOf" srcId="{CB218419-C7D2-448C-9B7E-59C7FC4B9BFB}" destId="{744E33DD-920E-488B-900B-31FD00611515}" srcOrd="1" destOrd="0" presId="urn:microsoft.com/office/officeart/2005/8/layout/orgChart1"/>
    <dgm:cxn modelId="{00F37ADD-F381-47E3-8831-C307D586A2EE}" type="presParOf" srcId="{744E33DD-920E-488B-900B-31FD00611515}" destId="{2D8F89E7-7FBA-4188-9F18-3C7D304A11CB}" srcOrd="0" destOrd="0" presId="urn:microsoft.com/office/officeart/2005/8/layout/orgChart1"/>
    <dgm:cxn modelId="{A7D4DE5D-B597-4D2E-910D-2E3CA7CC595C}" type="presParOf" srcId="{744E33DD-920E-488B-900B-31FD00611515}" destId="{D6643F07-41DB-4CE6-83B6-A21B0EFE1AF6}" srcOrd="1" destOrd="0" presId="urn:microsoft.com/office/officeart/2005/8/layout/orgChart1"/>
    <dgm:cxn modelId="{E00C5CDB-C6DF-412F-8A90-EDCAAEB3CC34}" type="presParOf" srcId="{D6643F07-41DB-4CE6-83B6-A21B0EFE1AF6}" destId="{381608F1-5897-4FD6-8758-4AD84511A2B1}" srcOrd="0" destOrd="0" presId="urn:microsoft.com/office/officeart/2005/8/layout/orgChart1"/>
    <dgm:cxn modelId="{62560A90-E44F-40A9-8079-6A3493E3016F}" type="presParOf" srcId="{381608F1-5897-4FD6-8758-4AD84511A2B1}" destId="{71B1C785-8DA7-4762-988C-559A6FAA34EF}" srcOrd="0" destOrd="0" presId="urn:microsoft.com/office/officeart/2005/8/layout/orgChart1"/>
    <dgm:cxn modelId="{5C23467E-3691-47E6-B1D8-CE316EA5C624}" type="presParOf" srcId="{381608F1-5897-4FD6-8758-4AD84511A2B1}" destId="{2EEE9865-D993-4210-A88E-1EDB07E29C8E}" srcOrd="1" destOrd="0" presId="urn:microsoft.com/office/officeart/2005/8/layout/orgChart1"/>
    <dgm:cxn modelId="{685C997F-7A79-45DB-A30C-DFEEEB8AE156}" type="presParOf" srcId="{D6643F07-41DB-4CE6-83B6-A21B0EFE1AF6}" destId="{6CEA8E4B-C45A-40CC-BC96-DF0FCAD0E813}" srcOrd="1" destOrd="0" presId="urn:microsoft.com/office/officeart/2005/8/layout/orgChart1"/>
    <dgm:cxn modelId="{636F3587-0991-4ED9-B171-A8E7D5B38856}" type="presParOf" srcId="{D6643F07-41DB-4CE6-83B6-A21B0EFE1AF6}" destId="{EF1D677E-E811-42BB-90C4-66670FA84A1D}" srcOrd="2" destOrd="0" presId="urn:microsoft.com/office/officeart/2005/8/layout/orgChart1"/>
    <dgm:cxn modelId="{B0C73C48-08E3-44BD-A615-42D5BC6AF875}" type="presParOf" srcId="{744E33DD-920E-488B-900B-31FD00611515}" destId="{27E5BBD2-187F-4715-A741-C5C4FB27E454}" srcOrd="2" destOrd="0" presId="urn:microsoft.com/office/officeart/2005/8/layout/orgChart1"/>
    <dgm:cxn modelId="{B13FC80C-5CAE-4BEF-8844-627BAB5019A7}" type="presParOf" srcId="{744E33DD-920E-488B-900B-31FD00611515}" destId="{153EE2BF-9DA6-41B9-926B-CED505BF26D5}" srcOrd="3" destOrd="0" presId="urn:microsoft.com/office/officeart/2005/8/layout/orgChart1"/>
    <dgm:cxn modelId="{DF05EE97-DE57-4FD3-8272-7C47C854788F}" type="presParOf" srcId="{153EE2BF-9DA6-41B9-926B-CED505BF26D5}" destId="{00BBFA7E-2A57-417E-AD92-63F111A42E58}" srcOrd="0" destOrd="0" presId="urn:microsoft.com/office/officeart/2005/8/layout/orgChart1"/>
    <dgm:cxn modelId="{06CC0024-9690-4A29-B1CA-D7B3BDC09FB1}" type="presParOf" srcId="{00BBFA7E-2A57-417E-AD92-63F111A42E58}" destId="{5E7716D8-B86D-4E5F-8CD8-26F46318E149}" srcOrd="0" destOrd="0" presId="urn:microsoft.com/office/officeart/2005/8/layout/orgChart1"/>
    <dgm:cxn modelId="{65430ACC-954C-4F7F-B57E-920F0789036B}" type="presParOf" srcId="{00BBFA7E-2A57-417E-AD92-63F111A42E58}" destId="{19349A8D-BAC6-42A3-9F57-2709236C33A6}" srcOrd="1" destOrd="0" presId="urn:microsoft.com/office/officeart/2005/8/layout/orgChart1"/>
    <dgm:cxn modelId="{3CD5610D-55C3-46AF-8C96-CC9800F68994}" type="presParOf" srcId="{153EE2BF-9DA6-41B9-926B-CED505BF26D5}" destId="{7F5447F0-6AE7-459E-B646-6A63B481F909}" srcOrd="1" destOrd="0" presId="urn:microsoft.com/office/officeart/2005/8/layout/orgChart1"/>
    <dgm:cxn modelId="{FBFF1CBC-9EBB-486F-B087-636001B2971B}" type="presParOf" srcId="{153EE2BF-9DA6-41B9-926B-CED505BF26D5}" destId="{4220D2B8-7FB2-4AF3-81D8-356ECB719164}" srcOrd="2" destOrd="0" presId="urn:microsoft.com/office/officeart/2005/8/layout/orgChart1"/>
    <dgm:cxn modelId="{C16CEC7E-FEF7-48F8-A467-C2CC8D3D5078}" type="presParOf" srcId="{744E33DD-920E-488B-900B-31FD00611515}" destId="{B69F3F2A-6323-498E-921A-28AC8A088FFB}" srcOrd="4" destOrd="0" presId="urn:microsoft.com/office/officeart/2005/8/layout/orgChart1"/>
    <dgm:cxn modelId="{93753532-30CF-4286-B5E4-8BC77310C0AA}" type="presParOf" srcId="{744E33DD-920E-488B-900B-31FD00611515}" destId="{BE1AA57C-AF13-41A5-B58F-D6EFE23ABDEA}" srcOrd="5" destOrd="0" presId="urn:microsoft.com/office/officeart/2005/8/layout/orgChart1"/>
    <dgm:cxn modelId="{6A435F7B-A7A9-44B6-B0E9-52733D855E5C}" type="presParOf" srcId="{BE1AA57C-AF13-41A5-B58F-D6EFE23ABDEA}" destId="{E38768E5-F551-4BF2-886E-4CC5A96D28C4}" srcOrd="0" destOrd="0" presId="urn:microsoft.com/office/officeart/2005/8/layout/orgChart1"/>
    <dgm:cxn modelId="{DD587D22-337E-418A-B6D7-0A6FB975AD1B}" type="presParOf" srcId="{E38768E5-F551-4BF2-886E-4CC5A96D28C4}" destId="{5716A842-9E25-4B07-B6A6-8A0F6492E7F6}" srcOrd="0" destOrd="0" presId="urn:microsoft.com/office/officeart/2005/8/layout/orgChart1"/>
    <dgm:cxn modelId="{6921EFDA-ABE8-4EEF-BE81-731362F473F6}" type="presParOf" srcId="{E38768E5-F551-4BF2-886E-4CC5A96D28C4}" destId="{76520960-E12F-4299-9670-788C50C57017}" srcOrd="1" destOrd="0" presId="urn:microsoft.com/office/officeart/2005/8/layout/orgChart1"/>
    <dgm:cxn modelId="{13A07458-7B1C-4533-8FCA-150E64BA8607}" type="presParOf" srcId="{BE1AA57C-AF13-41A5-B58F-D6EFE23ABDEA}" destId="{7A66CE57-DCA6-4CA1-B1DB-5FE93D7984C0}" srcOrd="1" destOrd="0" presId="urn:microsoft.com/office/officeart/2005/8/layout/orgChart1"/>
    <dgm:cxn modelId="{1C2D1BD3-804F-4201-A421-06236F74686C}" type="presParOf" srcId="{BE1AA57C-AF13-41A5-B58F-D6EFE23ABDEA}" destId="{D0F9218D-0610-41E5-B46D-E6C4BD64AD91}" srcOrd="2" destOrd="0" presId="urn:microsoft.com/office/officeart/2005/8/layout/orgChart1"/>
    <dgm:cxn modelId="{76D62B76-4DE4-49A8-9CB0-9F9F6D82FE6E}" type="presParOf" srcId="{744E33DD-920E-488B-900B-31FD00611515}" destId="{2EA834B0-62A7-414A-9AF8-AE73ADB26624}" srcOrd="6" destOrd="0" presId="urn:microsoft.com/office/officeart/2005/8/layout/orgChart1"/>
    <dgm:cxn modelId="{C8C0B632-3E06-4772-8493-0C3E4ABF2A49}" type="presParOf" srcId="{744E33DD-920E-488B-900B-31FD00611515}" destId="{329A9D97-1618-4E2A-9E37-46A8F4D57871}" srcOrd="7" destOrd="0" presId="urn:microsoft.com/office/officeart/2005/8/layout/orgChart1"/>
    <dgm:cxn modelId="{63F282FB-C4FE-421E-8A28-75E51CB07025}" type="presParOf" srcId="{329A9D97-1618-4E2A-9E37-46A8F4D57871}" destId="{56CCE421-93BB-45DC-82B4-E87E6CC5C7B8}" srcOrd="0" destOrd="0" presId="urn:microsoft.com/office/officeart/2005/8/layout/orgChart1"/>
    <dgm:cxn modelId="{25CB21C1-3D18-426C-8CA2-735ED1E31314}" type="presParOf" srcId="{56CCE421-93BB-45DC-82B4-E87E6CC5C7B8}" destId="{12ED023C-62CD-4C7E-AD63-5CCC04A9130F}" srcOrd="0" destOrd="0" presId="urn:microsoft.com/office/officeart/2005/8/layout/orgChart1"/>
    <dgm:cxn modelId="{F9E791B4-8FD6-442F-9904-03888CBA5BF0}" type="presParOf" srcId="{56CCE421-93BB-45DC-82B4-E87E6CC5C7B8}" destId="{F0F7BF01-B068-4DAC-82AE-2F914610ABD0}" srcOrd="1" destOrd="0" presId="urn:microsoft.com/office/officeart/2005/8/layout/orgChart1"/>
    <dgm:cxn modelId="{9BF9E617-7E9C-468F-B471-C92FF14E6F25}" type="presParOf" srcId="{329A9D97-1618-4E2A-9E37-46A8F4D57871}" destId="{D01C80D9-3C57-4F90-AC2B-94C59C36F9D2}" srcOrd="1" destOrd="0" presId="urn:microsoft.com/office/officeart/2005/8/layout/orgChart1"/>
    <dgm:cxn modelId="{47E03E36-082A-49D7-9501-3598E1167C79}" type="presParOf" srcId="{329A9D97-1618-4E2A-9E37-46A8F4D57871}" destId="{D47F15AC-DD14-44E2-95FF-5F7DC03AAEC6}" srcOrd="2" destOrd="0" presId="urn:microsoft.com/office/officeart/2005/8/layout/orgChart1"/>
    <dgm:cxn modelId="{FA23F244-B16F-4D69-890F-2ABF2059833F}" type="presParOf" srcId="{CB218419-C7D2-448C-9B7E-59C7FC4B9BFB}" destId="{2370AB89-2AB0-4128-B8C3-1203390CA52A}" srcOrd="2" destOrd="0" presId="urn:microsoft.com/office/officeart/2005/8/layout/orgChart1"/>
    <dgm:cxn modelId="{131DA13D-31C0-4533-8719-579DC7043C63}" type="presParOf" srcId="{D09ACF0E-259B-47DE-8980-B6D8D2608C12}" destId="{CCFD3F4D-C33B-4E10-BA31-8EC9839DFDF9}" srcOrd="8" destOrd="0" presId="urn:microsoft.com/office/officeart/2005/8/layout/orgChart1"/>
    <dgm:cxn modelId="{3A3A7817-4706-4008-810C-3A0205DF7A0D}" type="presParOf" srcId="{D09ACF0E-259B-47DE-8980-B6D8D2608C12}" destId="{B243CCA8-FB83-483C-B838-112E439D7C64}" srcOrd="9" destOrd="0" presId="urn:microsoft.com/office/officeart/2005/8/layout/orgChart1"/>
    <dgm:cxn modelId="{6A44BD8C-3B71-4A08-9C8C-C4775CD8E6BB}" type="presParOf" srcId="{B243CCA8-FB83-483C-B838-112E439D7C64}" destId="{AE61A15D-9FFE-4FBE-B6C8-0AA738019F7A}" srcOrd="0" destOrd="0" presId="urn:microsoft.com/office/officeart/2005/8/layout/orgChart1"/>
    <dgm:cxn modelId="{08614970-7EB1-4CCD-9583-EC0719B6C54A}" type="presParOf" srcId="{AE61A15D-9FFE-4FBE-B6C8-0AA738019F7A}" destId="{6B6EE089-18DF-4226-BA19-066201B89ECD}" srcOrd="0" destOrd="0" presId="urn:microsoft.com/office/officeart/2005/8/layout/orgChart1"/>
    <dgm:cxn modelId="{6C5678BF-CFDE-4A5D-9BDC-781DB4C444FB}" type="presParOf" srcId="{AE61A15D-9FFE-4FBE-B6C8-0AA738019F7A}" destId="{87C45C20-32C8-48CB-BE85-87493988A4A8}" srcOrd="1" destOrd="0" presId="urn:microsoft.com/office/officeart/2005/8/layout/orgChart1"/>
    <dgm:cxn modelId="{20D791A3-2337-4A1E-BC86-6CE9201E352E}" type="presParOf" srcId="{B243CCA8-FB83-483C-B838-112E439D7C64}" destId="{71B67429-E3C3-49BC-8765-6802EE3490BE}" srcOrd="1" destOrd="0" presId="urn:microsoft.com/office/officeart/2005/8/layout/orgChart1"/>
    <dgm:cxn modelId="{405944EE-FB9E-4CFF-BC0A-53573CF0DCE9}" type="presParOf" srcId="{71B67429-E3C3-49BC-8765-6802EE3490BE}" destId="{2C8EE9D0-EEE1-4A15-A17B-5C76D91A77B6}" srcOrd="0" destOrd="0" presId="urn:microsoft.com/office/officeart/2005/8/layout/orgChart1"/>
    <dgm:cxn modelId="{08EBE066-2BCD-48CF-A1DF-5D2C131EE824}" type="presParOf" srcId="{71B67429-E3C3-49BC-8765-6802EE3490BE}" destId="{43AB4957-9DF9-4A5C-829C-97DFCA28E5B1}" srcOrd="1" destOrd="0" presId="urn:microsoft.com/office/officeart/2005/8/layout/orgChart1"/>
    <dgm:cxn modelId="{F4C5CD6D-ABE1-4ACA-AF89-62251ED17AD0}" type="presParOf" srcId="{43AB4957-9DF9-4A5C-829C-97DFCA28E5B1}" destId="{AF8285F2-2878-4C7A-9551-D77473D1B1D0}" srcOrd="0" destOrd="0" presId="urn:microsoft.com/office/officeart/2005/8/layout/orgChart1"/>
    <dgm:cxn modelId="{0F3D2CFF-6845-4024-BA15-0197383FBC5A}" type="presParOf" srcId="{AF8285F2-2878-4C7A-9551-D77473D1B1D0}" destId="{7733A63B-22E6-45B2-88CE-3BCB86095B93}" srcOrd="0" destOrd="0" presId="urn:microsoft.com/office/officeart/2005/8/layout/orgChart1"/>
    <dgm:cxn modelId="{5F26D215-3455-454D-BBC3-9984C745C1BE}" type="presParOf" srcId="{AF8285F2-2878-4C7A-9551-D77473D1B1D0}" destId="{58E349CC-3093-45BE-BFD8-D92A63F9AC5C}" srcOrd="1" destOrd="0" presId="urn:microsoft.com/office/officeart/2005/8/layout/orgChart1"/>
    <dgm:cxn modelId="{059D6D02-6CF4-4692-B429-78606436D8A4}" type="presParOf" srcId="{43AB4957-9DF9-4A5C-829C-97DFCA28E5B1}" destId="{0DA539BE-282F-4F87-9EDB-E9839BBE4D4B}" srcOrd="1" destOrd="0" presId="urn:microsoft.com/office/officeart/2005/8/layout/orgChart1"/>
    <dgm:cxn modelId="{126CEB23-C129-4C41-9915-D6323F0D32B9}" type="presParOf" srcId="{43AB4957-9DF9-4A5C-829C-97DFCA28E5B1}" destId="{7141A51B-1841-4ABD-828D-5186C3332DBF}" srcOrd="2" destOrd="0" presId="urn:microsoft.com/office/officeart/2005/8/layout/orgChart1"/>
    <dgm:cxn modelId="{20E44FCD-0535-41A7-862F-95E57037E2F6}" type="presParOf" srcId="{71B67429-E3C3-49BC-8765-6802EE3490BE}" destId="{29AD015A-62CC-4BC1-8B36-78E89FF8DEF6}" srcOrd="2" destOrd="0" presId="urn:microsoft.com/office/officeart/2005/8/layout/orgChart1"/>
    <dgm:cxn modelId="{5A692FF6-2343-4680-B4A8-CA931296905B}" type="presParOf" srcId="{71B67429-E3C3-49BC-8765-6802EE3490BE}" destId="{FC6E4F55-11EB-4425-B831-4020096067C9}" srcOrd="3" destOrd="0" presId="urn:microsoft.com/office/officeart/2005/8/layout/orgChart1"/>
    <dgm:cxn modelId="{161197F3-C54B-45EC-BAED-088EAB3170C5}" type="presParOf" srcId="{FC6E4F55-11EB-4425-B831-4020096067C9}" destId="{EFC38D85-14A0-4333-8B59-17C9AE2E22D0}" srcOrd="0" destOrd="0" presId="urn:microsoft.com/office/officeart/2005/8/layout/orgChart1"/>
    <dgm:cxn modelId="{9448AA89-CF3C-4227-B435-A718EF0A4E77}" type="presParOf" srcId="{EFC38D85-14A0-4333-8B59-17C9AE2E22D0}" destId="{EA45575A-950C-4716-9043-D07FBB780DC6}" srcOrd="0" destOrd="0" presId="urn:microsoft.com/office/officeart/2005/8/layout/orgChart1"/>
    <dgm:cxn modelId="{63F9CA34-CE3A-4185-ABFF-E8E6E0214949}" type="presParOf" srcId="{EFC38D85-14A0-4333-8B59-17C9AE2E22D0}" destId="{E6B0B915-6724-44C8-BA8A-4319B9230032}" srcOrd="1" destOrd="0" presId="urn:microsoft.com/office/officeart/2005/8/layout/orgChart1"/>
    <dgm:cxn modelId="{8581C4E9-E3BF-475B-A759-743B8C677892}" type="presParOf" srcId="{FC6E4F55-11EB-4425-B831-4020096067C9}" destId="{CDE083CB-2CA8-49A3-88AE-10C8C17E3985}" srcOrd="1" destOrd="0" presId="urn:microsoft.com/office/officeart/2005/8/layout/orgChart1"/>
    <dgm:cxn modelId="{A8D29E75-866E-4D89-A9E7-4F5EE47C3278}" type="presParOf" srcId="{FC6E4F55-11EB-4425-B831-4020096067C9}" destId="{CF3F67A6-9EBC-4A68-9DBD-F8AA402356B4}" srcOrd="2" destOrd="0" presId="urn:microsoft.com/office/officeart/2005/8/layout/orgChart1"/>
    <dgm:cxn modelId="{D9885FD2-DB53-4017-A765-66B747FF86D6}" type="presParOf" srcId="{B243CCA8-FB83-483C-B838-112E439D7C64}" destId="{4CA0614F-5B41-4C75-9FEC-7A4BB61AF3D6}" srcOrd="2" destOrd="0" presId="urn:microsoft.com/office/officeart/2005/8/layout/orgChart1"/>
    <dgm:cxn modelId="{A50270F6-46BF-456D-B7AD-7E4DD3383EED}" type="presParOf" srcId="{D09ACF0E-259B-47DE-8980-B6D8D2608C12}" destId="{F1D79375-543D-4BAD-A998-B77C5FD8D0C7}" srcOrd="10" destOrd="0" presId="urn:microsoft.com/office/officeart/2005/8/layout/orgChart1"/>
    <dgm:cxn modelId="{6569679E-1A60-499B-A98D-9199E87287B2}" type="presParOf" srcId="{D09ACF0E-259B-47DE-8980-B6D8D2608C12}" destId="{6ACBAB4B-6044-41B9-8C9D-21DB51E8D434}" srcOrd="11" destOrd="0" presId="urn:microsoft.com/office/officeart/2005/8/layout/orgChart1"/>
    <dgm:cxn modelId="{D51D6288-9D6D-4F10-9D70-0A955A3510A2}" type="presParOf" srcId="{6ACBAB4B-6044-41B9-8C9D-21DB51E8D434}" destId="{F725A550-5CB0-43F4-9EB0-EAD487870ED1}" srcOrd="0" destOrd="0" presId="urn:microsoft.com/office/officeart/2005/8/layout/orgChart1"/>
    <dgm:cxn modelId="{E101E396-9B3A-459B-B19C-D262D03092DA}" type="presParOf" srcId="{F725A550-5CB0-43F4-9EB0-EAD487870ED1}" destId="{0AAE5AD5-9BC4-48BA-AAD1-856A617A6576}" srcOrd="0" destOrd="0" presId="urn:microsoft.com/office/officeart/2005/8/layout/orgChart1"/>
    <dgm:cxn modelId="{B52B08CA-6406-411C-9750-4B0C3022153F}" type="presParOf" srcId="{F725A550-5CB0-43F4-9EB0-EAD487870ED1}" destId="{AD5AC625-EF72-417B-91A9-60D5A08F7DE3}" srcOrd="1" destOrd="0" presId="urn:microsoft.com/office/officeart/2005/8/layout/orgChart1"/>
    <dgm:cxn modelId="{3C3FC376-F214-420F-A187-1AB125D0E131}" type="presParOf" srcId="{6ACBAB4B-6044-41B9-8C9D-21DB51E8D434}" destId="{9A910600-2019-4E7C-BE30-5754D09F2BC9}" srcOrd="1" destOrd="0" presId="urn:microsoft.com/office/officeart/2005/8/layout/orgChart1"/>
    <dgm:cxn modelId="{FDAC2021-83B1-4C46-83F9-BD36DC9AD91F}" type="presParOf" srcId="{9A910600-2019-4E7C-BE30-5754D09F2BC9}" destId="{E4F612BE-978A-4011-AEE5-91F3536C813B}" srcOrd="0" destOrd="0" presId="urn:microsoft.com/office/officeart/2005/8/layout/orgChart1"/>
    <dgm:cxn modelId="{FE02E365-BBB7-4C2F-9346-F1631BF40B58}" type="presParOf" srcId="{9A910600-2019-4E7C-BE30-5754D09F2BC9}" destId="{B01CBA08-9790-4C1F-988F-EDF12363D889}" srcOrd="1" destOrd="0" presId="urn:microsoft.com/office/officeart/2005/8/layout/orgChart1"/>
    <dgm:cxn modelId="{A22A08F7-370F-4CAA-AA61-3E395ACAE3D1}" type="presParOf" srcId="{B01CBA08-9790-4C1F-988F-EDF12363D889}" destId="{A2951A13-99F6-4151-B936-81C6EC5891D3}" srcOrd="0" destOrd="0" presId="urn:microsoft.com/office/officeart/2005/8/layout/orgChart1"/>
    <dgm:cxn modelId="{233D31F4-391D-4D34-9DBB-86BB5B11825E}" type="presParOf" srcId="{A2951A13-99F6-4151-B936-81C6EC5891D3}" destId="{B06DB3E4-F084-48C7-9958-3348C43D1F1B}" srcOrd="0" destOrd="0" presId="urn:microsoft.com/office/officeart/2005/8/layout/orgChart1"/>
    <dgm:cxn modelId="{B7C9E436-06E4-4067-B8CB-D241A881A835}" type="presParOf" srcId="{A2951A13-99F6-4151-B936-81C6EC5891D3}" destId="{82343CD9-79AA-451A-B661-C8383AB90537}" srcOrd="1" destOrd="0" presId="urn:microsoft.com/office/officeart/2005/8/layout/orgChart1"/>
    <dgm:cxn modelId="{7431AD16-2922-4D27-B417-E2670314944D}" type="presParOf" srcId="{B01CBA08-9790-4C1F-988F-EDF12363D889}" destId="{B8B70DE5-1805-466E-983A-A546CEEB48E4}" srcOrd="1" destOrd="0" presId="urn:microsoft.com/office/officeart/2005/8/layout/orgChart1"/>
    <dgm:cxn modelId="{019466A7-9F47-4047-AEB1-B72B5B69F072}" type="presParOf" srcId="{B01CBA08-9790-4C1F-988F-EDF12363D889}" destId="{9BEC97E7-ECF9-40E2-ACC3-608DED26BF03}" srcOrd="2" destOrd="0" presId="urn:microsoft.com/office/officeart/2005/8/layout/orgChart1"/>
    <dgm:cxn modelId="{1BB0EF84-AE34-49D3-80C5-8CE135B85377}" type="presParOf" srcId="{9A910600-2019-4E7C-BE30-5754D09F2BC9}" destId="{5B8AD85F-7BE6-46D1-BABC-7B2EB5AD6170}" srcOrd="2" destOrd="0" presId="urn:microsoft.com/office/officeart/2005/8/layout/orgChart1"/>
    <dgm:cxn modelId="{485929F6-0A5C-42C4-8922-AB3490463B8F}" type="presParOf" srcId="{9A910600-2019-4E7C-BE30-5754D09F2BC9}" destId="{012BB70D-CEAD-424A-B865-B0CFC7F21CDB}" srcOrd="3" destOrd="0" presId="urn:microsoft.com/office/officeart/2005/8/layout/orgChart1"/>
    <dgm:cxn modelId="{3EAA0887-7549-4D1D-8FB7-5F9290235DC8}" type="presParOf" srcId="{012BB70D-CEAD-424A-B865-B0CFC7F21CDB}" destId="{D9ED2164-ED08-48A1-A902-B3F1530AFA64}" srcOrd="0" destOrd="0" presId="urn:microsoft.com/office/officeart/2005/8/layout/orgChart1"/>
    <dgm:cxn modelId="{D5E8DC6A-691A-44F6-AC30-1C87992C7816}" type="presParOf" srcId="{D9ED2164-ED08-48A1-A902-B3F1530AFA64}" destId="{139CE923-B721-4545-867D-E9D13FBC3B01}" srcOrd="0" destOrd="0" presId="urn:microsoft.com/office/officeart/2005/8/layout/orgChart1"/>
    <dgm:cxn modelId="{EB94E572-8E64-48E4-9A5E-B380DCF57814}" type="presParOf" srcId="{D9ED2164-ED08-48A1-A902-B3F1530AFA64}" destId="{BF280230-BD67-4AED-98F3-00385B1E40EF}" srcOrd="1" destOrd="0" presId="urn:microsoft.com/office/officeart/2005/8/layout/orgChart1"/>
    <dgm:cxn modelId="{4A99A75A-6660-420C-858E-F5DECED862CC}" type="presParOf" srcId="{012BB70D-CEAD-424A-B865-B0CFC7F21CDB}" destId="{0F8E1733-6269-4C41-8D69-592793DABF69}" srcOrd="1" destOrd="0" presId="urn:microsoft.com/office/officeart/2005/8/layout/orgChart1"/>
    <dgm:cxn modelId="{F6B81BA5-296C-47F0-AE8A-74282738AB4F}" type="presParOf" srcId="{012BB70D-CEAD-424A-B865-B0CFC7F21CDB}" destId="{86405B4F-0B38-4125-9FB7-3B8C4938A392}" srcOrd="2" destOrd="0" presId="urn:microsoft.com/office/officeart/2005/8/layout/orgChart1"/>
    <dgm:cxn modelId="{CDA7CDD1-D313-4508-9E09-D717303F5271}" type="presParOf" srcId="{9A910600-2019-4E7C-BE30-5754D09F2BC9}" destId="{1B76DC9F-4949-4AC2-B709-3425854DA5F0}" srcOrd="4" destOrd="0" presId="urn:microsoft.com/office/officeart/2005/8/layout/orgChart1"/>
    <dgm:cxn modelId="{7A84EE1E-3BEA-43FE-AE6B-391CB79F4809}" type="presParOf" srcId="{9A910600-2019-4E7C-BE30-5754D09F2BC9}" destId="{3A2697A4-FC50-462C-8F81-61D606EFC824}" srcOrd="5" destOrd="0" presId="urn:microsoft.com/office/officeart/2005/8/layout/orgChart1"/>
    <dgm:cxn modelId="{BD5984DC-439C-4945-9556-67FAB9606575}" type="presParOf" srcId="{3A2697A4-FC50-462C-8F81-61D606EFC824}" destId="{28E3D9D2-E3EC-4ADC-AECD-64FF399C61BF}" srcOrd="0" destOrd="0" presId="urn:microsoft.com/office/officeart/2005/8/layout/orgChart1"/>
    <dgm:cxn modelId="{C02EF735-ED98-460E-B0DD-F246AD583B64}" type="presParOf" srcId="{28E3D9D2-E3EC-4ADC-AECD-64FF399C61BF}" destId="{55577317-1034-4A2F-B65B-E6C3229A2C89}" srcOrd="0" destOrd="0" presId="urn:microsoft.com/office/officeart/2005/8/layout/orgChart1"/>
    <dgm:cxn modelId="{E1C20D47-14BD-4736-92D3-1B889990A61C}" type="presParOf" srcId="{28E3D9D2-E3EC-4ADC-AECD-64FF399C61BF}" destId="{2AED62A6-B873-43EF-AED2-535DA2877201}" srcOrd="1" destOrd="0" presId="urn:microsoft.com/office/officeart/2005/8/layout/orgChart1"/>
    <dgm:cxn modelId="{E41C8A34-0BFA-4BFA-9320-4DC20B198610}" type="presParOf" srcId="{3A2697A4-FC50-462C-8F81-61D606EFC824}" destId="{D6CD2BDF-3B30-4133-BB55-6B4DED0D14CD}" srcOrd="1" destOrd="0" presId="urn:microsoft.com/office/officeart/2005/8/layout/orgChart1"/>
    <dgm:cxn modelId="{E07D82BC-C862-452B-95F7-4170EDCD57BB}" type="presParOf" srcId="{3A2697A4-FC50-462C-8F81-61D606EFC824}" destId="{86132F93-578D-4673-BD95-6D3DC1B3999E}" srcOrd="2" destOrd="0" presId="urn:microsoft.com/office/officeart/2005/8/layout/orgChart1"/>
    <dgm:cxn modelId="{23743814-DCC7-43FB-B4A9-8CA610CC3B9E}" type="presParOf" srcId="{6ACBAB4B-6044-41B9-8C9D-21DB51E8D434}" destId="{C530DF3C-AE81-4270-A2E9-4A090CED7DC8}" srcOrd="2" destOrd="0" presId="urn:microsoft.com/office/officeart/2005/8/layout/orgChart1"/>
    <dgm:cxn modelId="{FE9F4B8F-9F06-4A5B-A64F-79876095091D}" type="presParOf" srcId="{D09ACF0E-259B-47DE-8980-B6D8D2608C12}" destId="{6EDD4B4E-716D-43DA-976E-C21A0D7EBFF0}" srcOrd="12" destOrd="0" presId="urn:microsoft.com/office/officeart/2005/8/layout/orgChart1"/>
    <dgm:cxn modelId="{86447582-E7EB-4C2A-86F3-08F318245D0C}" type="presParOf" srcId="{D09ACF0E-259B-47DE-8980-B6D8D2608C12}" destId="{B6676D57-B83E-42D8-B5BD-51A3C27B6B0B}" srcOrd="13" destOrd="0" presId="urn:microsoft.com/office/officeart/2005/8/layout/orgChart1"/>
    <dgm:cxn modelId="{82B8A012-374F-4FDC-819F-E738C4D0840D}" type="presParOf" srcId="{B6676D57-B83E-42D8-B5BD-51A3C27B6B0B}" destId="{84E54CD8-97D8-454C-8311-064C563A33DE}" srcOrd="0" destOrd="0" presId="urn:microsoft.com/office/officeart/2005/8/layout/orgChart1"/>
    <dgm:cxn modelId="{89819B27-AC6D-4417-BF64-8DB3A57F8D34}" type="presParOf" srcId="{84E54CD8-97D8-454C-8311-064C563A33DE}" destId="{1402B7B6-B498-4966-80D8-A02D0D4C12F4}" srcOrd="0" destOrd="0" presId="urn:microsoft.com/office/officeart/2005/8/layout/orgChart1"/>
    <dgm:cxn modelId="{9F348909-F065-45FB-8072-D36441B9BA48}" type="presParOf" srcId="{84E54CD8-97D8-454C-8311-064C563A33DE}" destId="{2436914C-C6DF-46D5-B0F7-E3C62E93D793}" srcOrd="1" destOrd="0" presId="urn:microsoft.com/office/officeart/2005/8/layout/orgChart1"/>
    <dgm:cxn modelId="{EB1265AC-F461-41D2-A753-A6315AD0F932}" type="presParOf" srcId="{B6676D57-B83E-42D8-B5BD-51A3C27B6B0B}" destId="{C8013DEA-A8F2-4EA0-B07C-F4B3CF18F440}" srcOrd="1" destOrd="0" presId="urn:microsoft.com/office/officeart/2005/8/layout/orgChart1"/>
    <dgm:cxn modelId="{11633EB7-9560-45F7-8E3C-E8B821FC7A74}" type="presParOf" srcId="{C8013DEA-A8F2-4EA0-B07C-F4B3CF18F440}" destId="{0C394737-EE4B-4311-B1CB-F0DFAE5EE9D7}" srcOrd="0" destOrd="0" presId="urn:microsoft.com/office/officeart/2005/8/layout/orgChart1"/>
    <dgm:cxn modelId="{5029818C-9E1E-4144-99D0-F4D5705F7D41}" type="presParOf" srcId="{C8013DEA-A8F2-4EA0-B07C-F4B3CF18F440}" destId="{5702ECDA-16E4-42DF-8E30-78623136F7F6}" srcOrd="1" destOrd="0" presId="urn:microsoft.com/office/officeart/2005/8/layout/orgChart1"/>
    <dgm:cxn modelId="{A7AB9078-A0CA-41EF-AFBC-4AD95BB72606}" type="presParOf" srcId="{5702ECDA-16E4-42DF-8E30-78623136F7F6}" destId="{88C6E993-0B42-4A93-9CDA-19A97F555451}" srcOrd="0" destOrd="0" presId="urn:microsoft.com/office/officeart/2005/8/layout/orgChart1"/>
    <dgm:cxn modelId="{45D99E0B-95A6-49CB-9704-5D35940F3A53}" type="presParOf" srcId="{88C6E993-0B42-4A93-9CDA-19A97F555451}" destId="{E82DBB5F-0061-4935-8B84-BE87AE7DE729}" srcOrd="0" destOrd="0" presId="urn:microsoft.com/office/officeart/2005/8/layout/orgChart1"/>
    <dgm:cxn modelId="{107207FD-FB80-4E19-87B5-AAC25297D213}" type="presParOf" srcId="{88C6E993-0B42-4A93-9CDA-19A97F555451}" destId="{949D63E9-8017-4DEA-A9F3-2477F6D9229E}" srcOrd="1" destOrd="0" presId="urn:microsoft.com/office/officeart/2005/8/layout/orgChart1"/>
    <dgm:cxn modelId="{69B50212-99E2-4DF1-BAD9-8BDE1F484AF0}" type="presParOf" srcId="{5702ECDA-16E4-42DF-8E30-78623136F7F6}" destId="{D9A6EB51-5EEE-43C0-BEE9-754BBBD81919}" srcOrd="1" destOrd="0" presId="urn:microsoft.com/office/officeart/2005/8/layout/orgChart1"/>
    <dgm:cxn modelId="{42E579D8-9870-4325-AEC6-D0D4C76EB81A}" type="presParOf" srcId="{5702ECDA-16E4-42DF-8E30-78623136F7F6}" destId="{B0664F2B-3072-412C-A4CF-E5AFF3BEB711}" srcOrd="2" destOrd="0" presId="urn:microsoft.com/office/officeart/2005/8/layout/orgChart1"/>
    <dgm:cxn modelId="{395BF03A-252C-45E7-A627-974AD7D76A8D}" type="presParOf" srcId="{B6676D57-B83E-42D8-B5BD-51A3C27B6B0B}" destId="{E78D565E-6405-4D33-BF62-369E4E615C95}" srcOrd="2" destOrd="0" presId="urn:microsoft.com/office/officeart/2005/8/layout/orgChart1"/>
    <dgm:cxn modelId="{2794A1D2-5F62-4099-BE08-439E0858454B}" type="presParOf" srcId="{907B6755-10C6-4331-8445-C1AC2150AB73}" destId="{C194F537-956D-4013-BA1B-3F28488751C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E1F7A1-9267-49DD-83F6-FDA43017D3D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0D6DB8F-56DE-4E78-9181-033AA5638BE1}">
      <dgm:prSet phldrT="[텍스트]" custT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메인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BC44F8FE-BF65-4294-90FB-8D4C136842D3}" type="parTrans" cxnId="{8744A5D0-9AEE-4E62-8D80-FBD1B90FF24B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12794B21-9204-42E2-9765-1D44A1111E68}" type="sibTrans" cxnId="{8744A5D0-9AEE-4E62-8D80-FBD1B90FF24B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B0723D70-048C-4673-B751-6928A385C31A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로그인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4E17DA77-B5C0-4AD0-9AB4-F519B4479D79}" type="parTrans" cxnId="{89C6F8C2-D239-4CCF-9FCB-26333C079DD6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EF2F8821-CFFD-46BF-A3B1-1131F81E8E5D}" type="sibTrans" cxnId="{89C6F8C2-D239-4CCF-9FCB-26333C079DD6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028FBB21-7418-4376-9D95-809E74EE3E5E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회원관리</a:t>
          </a:r>
          <a:endParaRPr lang="en-US" altLang="ko-KR" sz="105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3ECDBBD5-6D94-42DD-A1C9-DB0B32A0C83B}" type="parTrans" cxnId="{986F782A-EECF-4CBC-8C10-59E434AD1CDD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5C427753-C732-4528-8A27-5286A87E12F2}" type="sibTrans" cxnId="{986F782A-EECF-4CBC-8C10-59E434AD1CDD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EFA24850-322E-495D-9395-92C98812CDDD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컨텐츠</a:t>
          </a:r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 관리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5EA1BED-3027-4E1D-8C83-5ED470EE109F}" type="parTrans" cxnId="{4036B554-7DD2-4194-8081-636297D882C1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2937F846-801E-4FBE-8322-3F6CE5E7DDE8}" type="sibTrans" cxnId="{4036B554-7DD2-4194-8081-636297D882C1}">
      <dgm:prSet/>
      <dgm:spPr/>
      <dgm:t>
        <a:bodyPr/>
        <a:lstStyle/>
        <a:p>
          <a:pPr latinLnBrk="1"/>
          <a:endParaRPr lang="ko-KR" altLang="en-US" sz="1050">
            <a:latin typeface="한컴 윤고딕 230" pitchFamily="18" charset="-127"/>
            <a:ea typeface="한컴 윤고딕 230" pitchFamily="18" charset="-127"/>
          </a:endParaRPr>
        </a:p>
      </dgm:t>
    </dgm:pt>
    <dgm:pt modelId="{A5554082-0CE5-4B80-89DF-624DD77B1B2B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공지관리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10B21867-4D8C-4C4F-ADAF-D29D2185D5A1}" type="parTrans" cxnId="{58151707-7B62-4F67-B6FC-C9C478920D5B}">
      <dgm:prSet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79171B03-86F2-42BD-A84C-90B222A6047C}" type="sibTrans" cxnId="{58151707-7B62-4F67-B6FC-C9C478920D5B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24891078-E1AF-4CEE-A99C-29F34978EADF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공지사항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EF72B53A-1687-45E8-8395-B0895601234C}" type="parTrans" cxnId="{F358B2CA-37AE-4A18-BE0C-45E7AD7BA63C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51755D5E-51F0-47FA-9DD1-4AB55AC10067}" type="sibTrans" cxnId="{F358B2CA-37AE-4A18-BE0C-45E7AD7BA63C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3BB8CF61-A0B1-494C-806F-EB910FBD9195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 정보 조회</a:t>
          </a:r>
          <a:endParaRPr lang="en-US" altLang="ko-KR" sz="105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A6BAEA82-739D-48BC-9E37-735ECBA5D149}" type="parTrans" cxnId="{7FA425F8-1374-4CFE-8C56-E3681AE1F756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B00A9DB-8B87-49C9-BC69-2100D04141D0}" type="sibTrans" cxnId="{7FA425F8-1374-4CFE-8C56-E3681AE1F756}">
      <dgm:prSet/>
      <dgm:spPr/>
      <dgm:t>
        <a:bodyPr/>
        <a:lstStyle/>
        <a:p>
          <a:pPr latinLnBrk="1"/>
          <a:endParaRPr lang="ko-KR" altLang="en-US"/>
        </a:p>
      </dgm:t>
    </dgm:pt>
    <dgm:pt modelId="{76AF76F5-2AE8-49F0-948D-B4DFD960EC0C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 회원 조회</a:t>
          </a:r>
          <a:endParaRPr lang="en-US" altLang="ko-KR" sz="105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39E0E78-9368-46C0-8DB0-89BD07CA321E}" type="parTrans" cxnId="{46DCAA7E-9AFB-44E7-9636-59A172D69F13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FE74698-30EA-431E-B7B9-DA53C57225DD}" type="sibTrans" cxnId="{46DCAA7E-9AFB-44E7-9636-59A172D69F13}">
      <dgm:prSet/>
      <dgm:spPr/>
      <dgm:t>
        <a:bodyPr/>
        <a:lstStyle/>
        <a:p>
          <a:pPr latinLnBrk="1"/>
          <a:endParaRPr lang="ko-KR" altLang="en-US"/>
        </a:p>
      </dgm:t>
    </dgm:pt>
    <dgm:pt modelId="{62687D93-F7F9-4400-AF1A-0B7A25B9510A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99E05B1-203B-47E7-AB40-077C5D47B600}" type="parTrans" cxnId="{5A572051-75D2-40E1-A513-C5CCF96BC246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ADC6A4C-F47F-4BE4-BA5E-396089B10745}" type="sibTrans" cxnId="{5A572051-75D2-40E1-A513-C5CCF96BC246}">
      <dgm:prSet/>
      <dgm:spPr/>
      <dgm:t>
        <a:bodyPr/>
        <a:lstStyle/>
        <a:p>
          <a:pPr latinLnBrk="1"/>
          <a:endParaRPr lang="ko-KR" altLang="en-US"/>
        </a:p>
      </dgm:t>
    </dgm:pt>
    <dgm:pt modelId="{EF38C8F1-45DB-456D-8BF8-8E78D805A192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차량관리</a:t>
          </a:r>
          <a:endParaRPr lang="en-US" altLang="ko-KR" sz="105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53A39E9E-85E5-4CB3-9820-F49E698E4AFA}" type="parTrans" cxnId="{D1A72707-C418-4489-8ADA-73C894EA04CC}">
      <dgm:prSet/>
      <dgm:spPr>
        <a:solidFill>
          <a:schemeClr val="accent6"/>
        </a:solidFill>
        <a:ln w="28575">
          <a:solidFill>
            <a:schemeClr val="accent6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D25F9FA-9D4F-483E-AFE7-923EFE15C46D}" type="sibTrans" cxnId="{D1A72707-C418-4489-8ADA-73C894EA04CC}">
      <dgm:prSet/>
      <dgm:spPr/>
      <dgm:t>
        <a:bodyPr/>
        <a:lstStyle/>
        <a:p>
          <a:pPr latinLnBrk="1"/>
          <a:endParaRPr lang="ko-KR" altLang="en-US"/>
        </a:p>
      </dgm:t>
    </dgm:pt>
    <dgm:pt modelId="{B5017886-E723-4BE5-BDE2-C4772A118A5A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경매등록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571F4380-5DDE-4DA4-A7DB-D7DDFA47840E}" type="parTrans" cxnId="{118A74A7-A569-4AF5-8CE6-F0DA4BBD422C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17DF0D1-150E-416F-B2F0-B728A31E3680}" type="sibTrans" cxnId="{118A74A7-A569-4AF5-8CE6-F0DA4BBD422C}">
      <dgm:prSet/>
      <dgm:spPr/>
      <dgm:t>
        <a:bodyPr/>
        <a:lstStyle/>
        <a:p>
          <a:pPr latinLnBrk="1"/>
          <a:endParaRPr lang="ko-KR" altLang="en-US"/>
        </a:p>
      </dgm:t>
    </dgm:pt>
    <dgm:pt modelId="{8E236E10-2EDC-4B7D-98AD-A36606186774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경매목록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387AAE53-4920-49ED-9CE0-74474D5F19F2}" type="parTrans" cxnId="{6EBAE85B-A12E-4559-A6F0-6FB308FC9455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E2E49ED-AFBA-4743-91E1-F6BA3CE5C90A}" type="sibTrans" cxnId="{6EBAE85B-A12E-4559-A6F0-6FB308FC9455}">
      <dgm:prSet/>
      <dgm:spPr/>
      <dgm:t>
        <a:bodyPr/>
        <a:lstStyle/>
        <a:p>
          <a:pPr latinLnBrk="1"/>
          <a:endParaRPr lang="ko-KR" altLang="en-US"/>
        </a:p>
      </dgm:t>
    </dgm:pt>
    <dgm:pt modelId="{BDA0E535-0A22-43F8-BC93-CCD81D7F517F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낙찰현황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5B289C1A-5E87-4612-B347-D2C6DDC4204A}" type="parTrans" cxnId="{0210713A-ADFB-48BC-BD73-5AA6A5CA1E0E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290BCC3-33C3-4257-942F-30F27D0148E6}" type="sibTrans" cxnId="{0210713A-ADFB-48BC-BD73-5AA6A5CA1E0E}">
      <dgm:prSet/>
      <dgm:spPr/>
      <dgm:t>
        <a:bodyPr/>
        <a:lstStyle/>
        <a:p>
          <a:pPr latinLnBrk="1"/>
          <a:endParaRPr lang="ko-KR" altLang="en-US"/>
        </a:p>
      </dgm:t>
    </dgm:pt>
    <dgm:pt modelId="{49A23220-AACC-4929-8D71-A4F4E5613E76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신고목록</a:t>
          </a:r>
          <a:endParaRPr lang="en-US" altLang="ko-KR" sz="105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420D6005-1910-43AB-BE18-7CF17F9792D1}" type="parTrans" cxnId="{9DA442B5-CC49-4E92-BD62-A14BCE469610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CE8A50D-1D9D-4280-933C-CAA8C5A05EFB}" type="sibTrans" cxnId="{9DA442B5-CC49-4E92-BD62-A14BCE469610}">
      <dgm:prSet/>
      <dgm:spPr/>
      <dgm:t>
        <a:bodyPr/>
        <a:lstStyle/>
        <a:p>
          <a:pPr latinLnBrk="1"/>
          <a:endParaRPr lang="ko-KR" altLang="en-US"/>
        </a:p>
      </dgm:t>
    </dgm:pt>
    <dgm:pt modelId="{8AB2C3DF-C9CA-4385-9E36-B4287C53CC2B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관리자등록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2C5FAF9D-A54B-4D6C-86C4-774E489A9FC4}" type="parTrans" cxnId="{407EFE70-7993-4031-B37A-F05844D8F7DA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7A0E949-7B2C-466F-9EDC-7180E005F55A}" type="sibTrans" cxnId="{407EFE70-7993-4031-B37A-F05844D8F7DA}">
      <dgm:prSet/>
      <dgm:spPr/>
      <dgm:t>
        <a:bodyPr/>
        <a:lstStyle/>
        <a:p>
          <a:pPr latinLnBrk="1"/>
          <a:endParaRPr lang="ko-KR" altLang="en-US"/>
        </a:p>
      </dgm:t>
    </dgm:pt>
    <dgm:pt modelId="{AE8B66CD-6396-499E-A9D9-000BB15F7DAB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경매거부등록</a:t>
          </a:r>
          <a:endParaRPr lang="ko-KR" altLang="en-US" sz="105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00C0B4A9-B824-4D6A-8235-1BEB143D1917}" type="parTrans" cxnId="{CA55280F-4870-4AD5-A60D-9A6DFE8EEB51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311978F-31AD-45F9-837E-37FF9984E055}" type="sibTrans" cxnId="{CA55280F-4870-4AD5-A60D-9A6DFE8EEB51}">
      <dgm:prSet/>
      <dgm:spPr/>
      <dgm:t>
        <a:bodyPr/>
        <a:lstStyle/>
        <a:p>
          <a:pPr latinLnBrk="1"/>
          <a:endParaRPr lang="ko-KR" altLang="en-US"/>
        </a:p>
      </dgm:t>
    </dgm:pt>
    <dgm:pt modelId="{ED316A8D-221D-47F6-9911-D4E436B632CD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엑셀 일괄 등록 </a:t>
          </a:r>
          <a:r>
            <a:rPr lang="en-US" altLang="ko-KR" sz="105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/ </a:t>
          </a:r>
          <a:r>
            <a:rPr lang="ko-KR" altLang="en-US" sz="105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다운</a:t>
          </a:r>
          <a:endParaRPr lang="en-US" altLang="ko-KR" sz="105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FAA4344C-CF43-4B50-B15C-090EBC2E1352}" type="parTrans" cxnId="{E62E42A9-738C-4004-9043-B8DE837294A3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D759C35-FB38-42AE-ADB8-948BE799C41E}" type="sibTrans" cxnId="{E62E42A9-738C-4004-9043-B8DE837294A3}">
      <dgm:prSet/>
      <dgm:spPr/>
      <dgm:t>
        <a:bodyPr/>
        <a:lstStyle/>
        <a:p>
          <a:pPr latinLnBrk="1"/>
          <a:endParaRPr lang="ko-KR" altLang="en-US"/>
        </a:p>
      </dgm:t>
    </dgm:pt>
    <dgm:pt modelId="{DE48DD54-CAC9-493F-AA93-3A11292F1EBD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en-US" altLang="ko-KR" sz="105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QNA</a:t>
          </a:r>
        </a:p>
      </dgm:t>
    </dgm:pt>
    <dgm:pt modelId="{F5620879-6272-4CA6-AB12-4EDEEC282594}" type="sibTrans" cxnId="{1F888675-B6DD-468C-9409-8EE6CF6F3C3A}">
      <dgm:prSet/>
      <dgm:spPr/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82D87C5B-BCEB-46C4-808B-391E92207B3B}" type="parTrans" cxnId="{1F888675-B6DD-468C-9409-8EE6CF6F3C3A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>
            <a:latin typeface="한컴 윤고딕 230" pitchFamily="18" charset="-127"/>
            <a:ea typeface="한컴 윤고딕 230" pitchFamily="18" charset="-127"/>
          </a:endParaRPr>
        </a:p>
      </dgm:t>
    </dgm:pt>
    <dgm:pt modelId="{BD2D3211-23A9-4B50-B0B8-128C8F6ECEC1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회원검색</a:t>
          </a:r>
          <a:endParaRPr lang="en-US" altLang="ko-KR" sz="105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E22419B7-D96A-4362-A581-569A22C61996}" type="parTrans" cxnId="{F9ECFA65-1CAC-41CF-8D2D-A61B0BCAE2CD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7773C98-8BA8-4F12-BF42-5806AF08A508}" type="sibTrans" cxnId="{F9ECFA65-1CAC-41CF-8D2D-A61B0BCAE2CD}">
      <dgm:prSet/>
      <dgm:spPr/>
      <dgm:t>
        <a:bodyPr/>
        <a:lstStyle/>
        <a:p>
          <a:pPr latinLnBrk="1"/>
          <a:endParaRPr lang="ko-KR" altLang="en-US"/>
        </a:p>
      </dgm:t>
    </dgm:pt>
    <dgm:pt modelId="{E5CD5D0D-7EC5-462A-91E5-BB7FE2AE9E44}">
      <dgm:prSet phldrT="[텍스트]" custT="1"/>
      <dgm:spPr>
        <a:solidFill>
          <a:schemeClr val="accent4"/>
        </a:solidFill>
        <a:ln>
          <a:noFill/>
        </a:ln>
      </dgm:spPr>
      <dgm:t>
        <a:bodyPr/>
        <a:lstStyle/>
        <a:p>
          <a:pPr latinLnBrk="1"/>
          <a:r>
            <a:rPr lang="ko-KR" altLang="en-US" sz="105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회원등급관리</a:t>
          </a:r>
          <a:endParaRPr lang="en-US" altLang="ko-KR" sz="105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gm:t>
    </dgm:pt>
    <dgm:pt modelId="{85EBB042-071C-4803-AC34-79F4547892CD}" type="parTrans" cxnId="{CB052D8C-53AB-4CCF-8586-3B9EC44C7107}">
      <dgm:prSet/>
      <dgm:spPr>
        <a:ln w="28575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EB9A465-7349-49E2-BDD9-6135B8837956}" type="sibTrans" cxnId="{CB052D8C-53AB-4CCF-8586-3B9EC44C7107}">
      <dgm:prSet/>
      <dgm:spPr/>
      <dgm:t>
        <a:bodyPr/>
        <a:lstStyle/>
        <a:p>
          <a:pPr latinLnBrk="1"/>
          <a:endParaRPr lang="ko-KR" altLang="en-US"/>
        </a:p>
      </dgm:t>
    </dgm:pt>
    <dgm:pt modelId="{29314421-9A89-4A77-BD4F-C214AEFC3BF7}" type="pres">
      <dgm:prSet presAssocID="{1FE1F7A1-9267-49DD-83F6-FDA43017D3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7B6755-10C6-4331-8445-C1AC2150AB73}" type="pres">
      <dgm:prSet presAssocID="{40D6DB8F-56DE-4E78-9181-033AA5638BE1}" presName="hierRoot1" presStyleCnt="0">
        <dgm:presLayoutVars>
          <dgm:hierBranch val="init"/>
        </dgm:presLayoutVars>
      </dgm:prSet>
      <dgm:spPr/>
    </dgm:pt>
    <dgm:pt modelId="{57453033-BB90-4759-827D-FDBC6DDA5E45}" type="pres">
      <dgm:prSet presAssocID="{40D6DB8F-56DE-4E78-9181-033AA5638BE1}" presName="rootComposite1" presStyleCnt="0"/>
      <dgm:spPr/>
    </dgm:pt>
    <dgm:pt modelId="{E4A19A9D-2FB6-4B45-8BE8-3DADA5C98015}" type="pres">
      <dgm:prSet presAssocID="{40D6DB8F-56DE-4E78-9181-033AA5638B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618D40-BAE0-4788-A602-EA4BC31AB05B}" type="pres">
      <dgm:prSet presAssocID="{40D6DB8F-56DE-4E78-9181-033AA5638BE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09ACF0E-259B-47DE-8980-B6D8D2608C12}" type="pres">
      <dgm:prSet presAssocID="{40D6DB8F-56DE-4E78-9181-033AA5638BE1}" presName="hierChild2" presStyleCnt="0"/>
      <dgm:spPr/>
    </dgm:pt>
    <dgm:pt modelId="{9453076D-2157-40B8-9085-2B2DF26207D1}" type="pres">
      <dgm:prSet presAssocID="{4E17DA77-B5C0-4AD0-9AB4-F519B4479D79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BE89D68B-256D-4450-BDE4-D1E8DD5B9EED}" type="pres">
      <dgm:prSet presAssocID="{B0723D70-048C-4673-B751-6928A385C31A}" presName="hierRoot2" presStyleCnt="0">
        <dgm:presLayoutVars>
          <dgm:hierBranch val="init"/>
        </dgm:presLayoutVars>
      </dgm:prSet>
      <dgm:spPr/>
    </dgm:pt>
    <dgm:pt modelId="{8EB633CC-BE21-4E09-A59F-F4FFDEFFE0E5}" type="pres">
      <dgm:prSet presAssocID="{B0723D70-048C-4673-B751-6928A385C31A}" presName="rootComposite" presStyleCnt="0"/>
      <dgm:spPr/>
    </dgm:pt>
    <dgm:pt modelId="{5C02C5A6-FE89-49AA-9928-BA463C733C25}" type="pres">
      <dgm:prSet presAssocID="{B0723D70-048C-4673-B751-6928A385C31A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B087DD-30ED-43E6-BE3C-A417D2237627}" type="pres">
      <dgm:prSet presAssocID="{B0723D70-048C-4673-B751-6928A385C31A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20A8DC19-AC24-43E6-80DF-3DF51F41F252}" type="pres">
      <dgm:prSet presAssocID="{B0723D70-048C-4673-B751-6928A385C31A}" presName="hierChild4" presStyleCnt="0"/>
      <dgm:spPr/>
    </dgm:pt>
    <dgm:pt modelId="{473FF656-B0AB-4095-B892-EC3BDBE771B4}" type="pres">
      <dgm:prSet presAssocID="{2C5FAF9D-A54B-4D6C-86C4-774E489A9FC4}" presName="Name37" presStyleLbl="parChTrans1D3" presStyleIdx="0" presStyleCnt="14"/>
      <dgm:spPr/>
      <dgm:t>
        <a:bodyPr/>
        <a:lstStyle/>
        <a:p>
          <a:pPr latinLnBrk="1"/>
          <a:endParaRPr lang="ko-KR" altLang="en-US"/>
        </a:p>
      </dgm:t>
    </dgm:pt>
    <dgm:pt modelId="{7953FD70-658F-4285-A0ED-33DA9D3EB252}" type="pres">
      <dgm:prSet presAssocID="{8AB2C3DF-C9CA-4385-9E36-B4287C53CC2B}" presName="hierRoot2" presStyleCnt="0">
        <dgm:presLayoutVars>
          <dgm:hierBranch val="init"/>
        </dgm:presLayoutVars>
      </dgm:prSet>
      <dgm:spPr/>
    </dgm:pt>
    <dgm:pt modelId="{82B27B4C-07D1-43FB-9703-A2DC71F148E9}" type="pres">
      <dgm:prSet presAssocID="{8AB2C3DF-C9CA-4385-9E36-B4287C53CC2B}" presName="rootComposite" presStyleCnt="0"/>
      <dgm:spPr/>
    </dgm:pt>
    <dgm:pt modelId="{DB8D75E0-90D2-42C9-9D05-71DD70563103}" type="pres">
      <dgm:prSet presAssocID="{8AB2C3DF-C9CA-4385-9E36-B4287C53CC2B}" presName="rootText" presStyleLbl="node3" presStyleIdx="0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042E6-FC4B-4A62-9DCE-3CD351A8E141}" type="pres">
      <dgm:prSet presAssocID="{8AB2C3DF-C9CA-4385-9E36-B4287C53CC2B}" presName="rootConnector" presStyleLbl="node3" presStyleIdx="0" presStyleCnt="14"/>
      <dgm:spPr/>
      <dgm:t>
        <a:bodyPr/>
        <a:lstStyle/>
        <a:p>
          <a:pPr latinLnBrk="1"/>
          <a:endParaRPr lang="ko-KR" altLang="en-US"/>
        </a:p>
      </dgm:t>
    </dgm:pt>
    <dgm:pt modelId="{EBD1EFBC-E440-4D4A-86F2-AA04439EA8A0}" type="pres">
      <dgm:prSet presAssocID="{8AB2C3DF-C9CA-4385-9E36-B4287C53CC2B}" presName="hierChild4" presStyleCnt="0"/>
      <dgm:spPr/>
    </dgm:pt>
    <dgm:pt modelId="{A62FF829-5EBD-495B-B338-6919836C09D4}" type="pres">
      <dgm:prSet presAssocID="{8AB2C3DF-C9CA-4385-9E36-B4287C53CC2B}" presName="hierChild5" presStyleCnt="0"/>
      <dgm:spPr/>
    </dgm:pt>
    <dgm:pt modelId="{51355059-3E29-49FB-B80E-C15B1F296B18}" type="pres">
      <dgm:prSet presAssocID="{B0723D70-048C-4673-B751-6928A385C31A}" presName="hierChild5" presStyleCnt="0"/>
      <dgm:spPr/>
    </dgm:pt>
    <dgm:pt modelId="{FCE56694-7706-4FFA-8ECF-47538D4C780E}" type="pres">
      <dgm:prSet presAssocID="{53A39E9E-85E5-4CB3-9820-F49E698E4AFA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C70BB71-6B55-41ED-84F1-177024419EAF}" type="pres">
      <dgm:prSet presAssocID="{EF38C8F1-45DB-456D-8BF8-8E78D805A192}" presName="hierRoot2" presStyleCnt="0">
        <dgm:presLayoutVars>
          <dgm:hierBranch val="init"/>
        </dgm:presLayoutVars>
      </dgm:prSet>
      <dgm:spPr/>
    </dgm:pt>
    <dgm:pt modelId="{E71419C9-A2E5-4251-886E-B0EC3A06F5C5}" type="pres">
      <dgm:prSet presAssocID="{EF38C8F1-45DB-456D-8BF8-8E78D805A192}" presName="rootComposite" presStyleCnt="0"/>
      <dgm:spPr/>
    </dgm:pt>
    <dgm:pt modelId="{6E61E6C5-C9DE-4B72-8E4B-F41FFAD5962B}" type="pres">
      <dgm:prSet presAssocID="{EF38C8F1-45DB-456D-8BF8-8E78D805A192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E6AFC5-F0A6-4844-B934-68F53481841B}" type="pres">
      <dgm:prSet presAssocID="{EF38C8F1-45DB-456D-8BF8-8E78D805A192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07A5371-4773-45CB-BC42-D6E6142CF960}" type="pres">
      <dgm:prSet presAssocID="{EF38C8F1-45DB-456D-8BF8-8E78D805A192}" presName="hierChild4" presStyleCnt="0"/>
      <dgm:spPr/>
    </dgm:pt>
    <dgm:pt modelId="{D5225CC7-154B-446B-9D46-D70FBD6417FD}" type="pres">
      <dgm:prSet presAssocID="{571F4380-5DDE-4DA4-A7DB-D7DDFA47840E}" presName="Name37" presStyleLbl="parChTrans1D3" presStyleIdx="1" presStyleCnt="14"/>
      <dgm:spPr/>
      <dgm:t>
        <a:bodyPr/>
        <a:lstStyle/>
        <a:p>
          <a:pPr latinLnBrk="1"/>
          <a:endParaRPr lang="ko-KR" altLang="en-US"/>
        </a:p>
      </dgm:t>
    </dgm:pt>
    <dgm:pt modelId="{0A99ECEF-AC86-48CE-B981-31097DCA5042}" type="pres">
      <dgm:prSet presAssocID="{B5017886-E723-4BE5-BDE2-C4772A118A5A}" presName="hierRoot2" presStyleCnt="0">
        <dgm:presLayoutVars>
          <dgm:hierBranch val="init"/>
        </dgm:presLayoutVars>
      </dgm:prSet>
      <dgm:spPr/>
    </dgm:pt>
    <dgm:pt modelId="{48CCEE68-5C45-4D1B-84D3-3854EE9AA045}" type="pres">
      <dgm:prSet presAssocID="{B5017886-E723-4BE5-BDE2-C4772A118A5A}" presName="rootComposite" presStyleCnt="0"/>
      <dgm:spPr/>
    </dgm:pt>
    <dgm:pt modelId="{C9F7223E-4E55-4B9A-BCBE-F46945F660C8}" type="pres">
      <dgm:prSet presAssocID="{B5017886-E723-4BE5-BDE2-C4772A118A5A}" presName="rootText" presStyleLbl="node3" presStyleIdx="1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A08787-BC7F-4A03-A078-01CAF05C5C6A}" type="pres">
      <dgm:prSet presAssocID="{B5017886-E723-4BE5-BDE2-C4772A118A5A}" presName="rootConnector" presStyleLbl="node3" presStyleIdx="1" presStyleCnt="14"/>
      <dgm:spPr/>
      <dgm:t>
        <a:bodyPr/>
        <a:lstStyle/>
        <a:p>
          <a:pPr latinLnBrk="1"/>
          <a:endParaRPr lang="ko-KR" altLang="en-US"/>
        </a:p>
      </dgm:t>
    </dgm:pt>
    <dgm:pt modelId="{23C13F25-62E0-4A05-899D-C0E491D97F1E}" type="pres">
      <dgm:prSet presAssocID="{B5017886-E723-4BE5-BDE2-C4772A118A5A}" presName="hierChild4" presStyleCnt="0"/>
      <dgm:spPr/>
    </dgm:pt>
    <dgm:pt modelId="{B041B4E5-1BC2-4264-9D18-D53D705F285C}" type="pres">
      <dgm:prSet presAssocID="{B5017886-E723-4BE5-BDE2-C4772A118A5A}" presName="hierChild5" presStyleCnt="0"/>
      <dgm:spPr/>
    </dgm:pt>
    <dgm:pt modelId="{3AA8385B-9209-4E54-96A9-5CDBFC597495}" type="pres">
      <dgm:prSet presAssocID="{387AAE53-4920-49ED-9CE0-74474D5F19F2}" presName="Name37" presStyleLbl="parChTrans1D3" presStyleIdx="2" presStyleCnt="14"/>
      <dgm:spPr/>
      <dgm:t>
        <a:bodyPr/>
        <a:lstStyle/>
        <a:p>
          <a:pPr latinLnBrk="1"/>
          <a:endParaRPr lang="ko-KR" altLang="en-US"/>
        </a:p>
      </dgm:t>
    </dgm:pt>
    <dgm:pt modelId="{F110771C-1F78-46AE-8A77-40DE87AEF758}" type="pres">
      <dgm:prSet presAssocID="{8E236E10-2EDC-4B7D-98AD-A36606186774}" presName="hierRoot2" presStyleCnt="0">
        <dgm:presLayoutVars>
          <dgm:hierBranch val="init"/>
        </dgm:presLayoutVars>
      </dgm:prSet>
      <dgm:spPr/>
    </dgm:pt>
    <dgm:pt modelId="{02269FF4-D8B1-4216-B397-7EEC4E8304DB}" type="pres">
      <dgm:prSet presAssocID="{8E236E10-2EDC-4B7D-98AD-A36606186774}" presName="rootComposite" presStyleCnt="0"/>
      <dgm:spPr/>
    </dgm:pt>
    <dgm:pt modelId="{6A7783C8-ADEA-442D-8657-1CE8283082D3}" type="pres">
      <dgm:prSet presAssocID="{8E236E10-2EDC-4B7D-98AD-A36606186774}" presName="rootText" presStyleLbl="node3" presStyleIdx="2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2DA71A-62C9-466D-A35D-5243689704FE}" type="pres">
      <dgm:prSet presAssocID="{8E236E10-2EDC-4B7D-98AD-A36606186774}" presName="rootConnector" presStyleLbl="node3" presStyleIdx="2" presStyleCnt="14"/>
      <dgm:spPr/>
      <dgm:t>
        <a:bodyPr/>
        <a:lstStyle/>
        <a:p>
          <a:pPr latinLnBrk="1"/>
          <a:endParaRPr lang="ko-KR" altLang="en-US"/>
        </a:p>
      </dgm:t>
    </dgm:pt>
    <dgm:pt modelId="{623C3448-7CDD-4DF1-A28B-ADB337BDF2C1}" type="pres">
      <dgm:prSet presAssocID="{8E236E10-2EDC-4B7D-98AD-A36606186774}" presName="hierChild4" presStyleCnt="0"/>
      <dgm:spPr/>
    </dgm:pt>
    <dgm:pt modelId="{A9B4D172-3830-48BE-953D-A887A573B1F8}" type="pres">
      <dgm:prSet presAssocID="{8E236E10-2EDC-4B7D-98AD-A36606186774}" presName="hierChild5" presStyleCnt="0"/>
      <dgm:spPr/>
    </dgm:pt>
    <dgm:pt modelId="{21103622-8152-4991-8322-4E291DA955F2}" type="pres">
      <dgm:prSet presAssocID="{5B289C1A-5E87-4612-B347-D2C6DDC4204A}" presName="Name37" presStyleLbl="parChTrans1D3" presStyleIdx="3" presStyleCnt="14"/>
      <dgm:spPr/>
      <dgm:t>
        <a:bodyPr/>
        <a:lstStyle/>
        <a:p>
          <a:pPr latinLnBrk="1"/>
          <a:endParaRPr lang="ko-KR" altLang="en-US"/>
        </a:p>
      </dgm:t>
    </dgm:pt>
    <dgm:pt modelId="{6F48CBDB-DFB1-4EC2-BA25-790C46EDD579}" type="pres">
      <dgm:prSet presAssocID="{BDA0E535-0A22-43F8-BC93-CCD81D7F517F}" presName="hierRoot2" presStyleCnt="0">
        <dgm:presLayoutVars>
          <dgm:hierBranch val="init"/>
        </dgm:presLayoutVars>
      </dgm:prSet>
      <dgm:spPr/>
    </dgm:pt>
    <dgm:pt modelId="{402ABCD3-A8BF-433F-B6B5-AEEFF6CB4F7C}" type="pres">
      <dgm:prSet presAssocID="{BDA0E535-0A22-43F8-BC93-CCD81D7F517F}" presName="rootComposite" presStyleCnt="0"/>
      <dgm:spPr/>
    </dgm:pt>
    <dgm:pt modelId="{DC59D49D-A5EA-4D23-B79A-FD62024CC1F8}" type="pres">
      <dgm:prSet presAssocID="{BDA0E535-0A22-43F8-BC93-CCD81D7F517F}" presName="rootText" presStyleLbl="node3" presStyleIdx="3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B83A15-6CDF-402A-A689-147D1F110ECE}" type="pres">
      <dgm:prSet presAssocID="{BDA0E535-0A22-43F8-BC93-CCD81D7F517F}" presName="rootConnector" presStyleLbl="node3" presStyleIdx="3" presStyleCnt="14"/>
      <dgm:spPr/>
      <dgm:t>
        <a:bodyPr/>
        <a:lstStyle/>
        <a:p>
          <a:pPr latinLnBrk="1"/>
          <a:endParaRPr lang="ko-KR" altLang="en-US"/>
        </a:p>
      </dgm:t>
    </dgm:pt>
    <dgm:pt modelId="{AE0325B6-1145-44A3-84F5-3F47D96AA1D4}" type="pres">
      <dgm:prSet presAssocID="{BDA0E535-0A22-43F8-BC93-CCD81D7F517F}" presName="hierChild4" presStyleCnt="0"/>
      <dgm:spPr/>
    </dgm:pt>
    <dgm:pt modelId="{BC6D690C-36D4-4CB6-94F7-F03F7E798730}" type="pres">
      <dgm:prSet presAssocID="{BDA0E535-0A22-43F8-BC93-CCD81D7F517F}" presName="hierChild5" presStyleCnt="0"/>
      <dgm:spPr/>
    </dgm:pt>
    <dgm:pt modelId="{E5E68979-8289-43B2-BF3B-DD90F0667E01}" type="pres">
      <dgm:prSet presAssocID="{00C0B4A9-B824-4D6A-8235-1BEB143D1917}" presName="Name37" presStyleLbl="parChTrans1D3" presStyleIdx="4" presStyleCnt="14"/>
      <dgm:spPr/>
      <dgm:t>
        <a:bodyPr/>
        <a:lstStyle/>
        <a:p>
          <a:pPr latinLnBrk="1"/>
          <a:endParaRPr lang="ko-KR" altLang="en-US"/>
        </a:p>
      </dgm:t>
    </dgm:pt>
    <dgm:pt modelId="{8F19AB42-69A7-4D8E-95BD-F41146E15CD6}" type="pres">
      <dgm:prSet presAssocID="{AE8B66CD-6396-499E-A9D9-000BB15F7DAB}" presName="hierRoot2" presStyleCnt="0">
        <dgm:presLayoutVars>
          <dgm:hierBranch val="init"/>
        </dgm:presLayoutVars>
      </dgm:prSet>
      <dgm:spPr/>
    </dgm:pt>
    <dgm:pt modelId="{98AAB11A-A371-496A-A678-67FD8F5D0FE4}" type="pres">
      <dgm:prSet presAssocID="{AE8B66CD-6396-499E-A9D9-000BB15F7DAB}" presName="rootComposite" presStyleCnt="0"/>
      <dgm:spPr/>
    </dgm:pt>
    <dgm:pt modelId="{6D2719BE-7EB7-4D05-ABC6-3824AF68927F}" type="pres">
      <dgm:prSet presAssocID="{AE8B66CD-6396-499E-A9D9-000BB15F7DAB}" presName="rootText" presStyleLbl="node3" presStyleIdx="4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D6232-B627-4F44-A9E0-A7CC4E7BEF07}" type="pres">
      <dgm:prSet presAssocID="{AE8B66CD-6396-499E-A9D9-000BB15F7DAB}" presName="rootConnector" presStyleLbl="node3" presStyleIdx="4" presStyleCnt="14"/>
      <dgm:spPr/>
      <dgm:t>
        <a:bodyPr/>
        <a:lstStyle/>
        <a:p>
          <a:pPr latinLnBrk="1"/>
          <a:endParaRPr lang="ko-KR" altLang="en-US"/>
        </a:p>
      </dgm:t>
    </dgm:pt>
    <dgm:pt modelId="{4548EBA5-9D67-4529-85BB-2F955838D958}" type="pres">
      <dgm:prSet presAssocID="{AE8B66CD-6396-499E-A9D9-000BB15F7DAB}" presName="hierChild4" presStyleCnt="0"/>
      <dgm:spPr/>
    </dgm:pt>
    <dgm:pt modelId="{3CC458FC-4C9B-47F2-8C00-A3F0D6201FFB}" type="pres">
      <dgm:prSet presAssocID="{AE8B66CD-6396-499E-A9D9-000BB15F7DAB}" presName="hierChild5" presStyleCnt="0"/>
      <dgm:spPr/>
    </dgm:pt>
    <dgm:pt modelId="{26CCC3C8-24F2-4E1E-9A52-E2A26133D7E5}" type="pres">
      <dgm:prSet presAssocID="{EF38C8F1-45DB-456D-8BF8-8E78D805A192}" presName="hierChild5" presStyleCnt="0"/>
      <dgm:spPr/>
    </dgm:pt>
    <dgm:pt modelId="{C1B0A619-AF61-4C30-9EA2-AEAFC152664A}" type="pres">
      <dgm:prSet presAssocID="{3ECDBBD5-6D94-42DD-A1C9-DB0B32A0C83B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5403A42-2220-4F7B-AF13-6874DA174070}" type="pres">
      <dgm:prSet presAssocID="{028FBB21-7418-4376-9D95-809E74EE3E5E}" presName="hierRoot2" presStyleCnt="0">
        <dgm:presLayoutVars>
          <dgm:hierBranch val="init"/>
        </dgm:presLayoutVars>
      </dgm:prSet>
      <dgm:spPr/>
    </dgm:pt>
    <dgm:pt modelId="{6C37B30B-47E9-4A5C-8D7F-881B77834BAA}" type="pres">
      <dgm:prSet presAssocID="{028FBB21-7418-4376-9D95-809E74EE3E5E}" presName="rootComposite" presStyleCnt="0"/>
      <dgm:spPr/>
    </dgm:pt>
    <dgm:pt modelId="{30AEDC92-E895-4EFF-9360-D0891D104E8F}" type="pres">
      <dgm:prSet presAssocID="{028FBB21-7418-4376-9D95-809E74EE3E5E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F04110-2EC8-4F92-8D6C-D3B3802256D0}" type="pres">
      <dgm:prSet presAssocID="{028FBB21-7418-4376-9D95-809E74EE3E5E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EE39E67D-5B4F-4421-B35A-232D1AF14324}" type="pres">
      <dgm:prSet presAssocID="{028FBB21-7418-4376-9D95-809E74EE3E5E}" presName="hierChild4" presStyleCnt="0"/>
      <dgm:spPr/>
    </dgm:pt>
    <dgm:pt modelId="{7389C69E-A038-49E1-B120-D86CF9DFA6A7}" type="pres">
      <dgm:prSet presAssocID="{A6BAEA82-739D-48BC-9E37-735ECBA5D149}" presName="Name37" presStyleLbl="parChTrans1D3" presStyleIdx="5" presStyleCnt="14"/>
      <dgm:spPr/>
      <dgm:t>
        <a:bodyPr/>
        <a:lstStyle/>
        <a:p>
          <a:pPr latinLnBrk="1"/>
          <a:endParaRPr lang="ko-KR" altLang="en-US"/>
        </a:p>
      </dgm:t>
    </dgm:pt>
    <dgm:pt modelId="{0BA9AABC-2050-457F-BB14-4DF2C07FBA10}" type="pres">
      <dgm:prSet presAssocID="{3BB8CF61-A0B1-494C-806F-EB910FBD9195}" presName="hierRoot2" presStyleCnt="0">
        <dgm:presLayoutVars>
          <dgm:hierBranch val="init"/>
        </dgm:presLayoutVars>
      </dgm:prSet>
      <dgm:spPr/>
    </dgm:pt>
    <dgm:pt modelId="{697FBB7B-B765-46E7-B28C-34E0D4CC94FF}" type="pres">
      <dgm:prSet presAssocID="{3BB8CF61-A0B1-494C-806F-EB910FBD9195}" presName="rootComposite" presStyleCnt="0"/>
      <dgm:spPr/>
    </dgm:pt>
    <dgm:pt modelId="{FED02CFF-17B1-4F12-B818-A53C5C009096}" type="pres">
      <dgm:prSet presAssocID="{3BB8CF61-A0B1-494C-806F-EB910FBD9195}" presName="rootText" presStyleLbl="node3" presStyleIdx="5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35FF11-B1FB-4394-8425-8931C1C7497A}" type="pres">
      <dgm:prSet presAssocID="{3BB8CF61-A0B1-494C-806F-EB910FBD9195}" presName="rootConnector" presStyleLbl="node3" presStyleIdx="5" presStyleCnt="14"/>
      <dgm:spPr/>
      <dgm:t>
        <a:bodyPr/>
        <a:lstStyle/>
        <a:p>
          <a:pPr latinLnBrk="1"/>
          <a:endParaRPr lang="ko-KR" altLang="en-US"/>
        </a:p>
      </dgm:t>
    </dgm:pt>
    <dgm:pt modelId="{BD340FD5-660D-4E1D-A325-1F3CBE0DAEDE}" type="pres">
      <dgm:prSet presAssocID="{3BB8CF61-A0B1-494C-806F-EB910FBD9195}" presName="hierChild4" presStyleCnt="0"/>
      <dgm:spPr/>
    </dgm:pt>
    <dgm:pt modelId="{81709A8E-9841-4414-B63C-7678A95A8EDD}" type="pres">
      <dgm:prSet presAssocID="{3BB8CF61-A0B1-494C-806F-EB910FBD9195}" presName="hierChild5" presStyleCnt="0"/>
      <dgm:spPr/>
    </dgm:pt>
    <dgm:pt modelId="{866B3A32-EE1C-41BC-88FF-22796D09DED3}" type="pres">
      <dgm:prSet presAssocID="{E22419B7-D96A-4362-A581-569A22C61996}" presName="Name37" presStyleLbl="parChTrans1D3" presStyleIdx="6" presStyleCnt="14"/>
      <dgm:spPr/>
      <dgm:t>
        <a:bodyPr/>
        <a:lstStyle/>
        <a:p>
          <a:pPr latinLnBrk="1"/>
          <a:endParaRPr lang="ko-KR" altLang="en-US"/>
        </a:p>
      </dgm:t>
    </dgm:pt>
    <dgm:pt modelId="{B09FFFCA-1015-45A5-8862-78DB1E71C49D}" type="pres">
      <dgm:prSet presAssocID="{BD2D3211-23A9-4B50-B0B8-128C8F6ECEC1}" presName="hierRoot2" presStyleCnt="0">
        <dgm:presLayoutVars>
          <dgm:hierBranch val="init"/>
        </dgm:presLayoutVars>
      </dgm:prSet>
      <dgm:spPr/>
    </dgm:pt>
    <dgm:pt modelId="{DB9396C3-E32F-4570-ABF0-D1317498D0B2}" type="pres">
      <dgm:prSet presAssocID="{BD2D3211-23A9-4B50-B0B8-128C8F6ECEC1}" presName="rootComposite" presStyleCnt="0"/>
      <dgm:spPr/>
    </dgm:pt>
    <dgm:pt modelId="{1D87E8E1-06AE-4AD0-B2F6-1207C0CFF46C}" type="pres">
      <dgm:prSet presAssocID="{BD2D3211-23A9-4B50-B0B8-128C8F6ECEC1}" presName="rootText" presStyleLbl="node3" presStyleIdx="6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5726EE-9FF0-477C-A377-7FDEA19978F0}" type="pres">
      <dgm:prSet presAssocID="{BD2D3211-23A9-4B50-B0B8-128C8F6ECEC1}" presName="rootConnector" presStyleLbl="node3" presStyleIdx="6" presStyleCnt="14"/>
      <dgm:spPr/>
      <dgm:t>
        <a:bodyPr/>
        <a:lstStyle/>
        <a:p>
          <a:pPr latinLnBrk="1"/>
          <a:endParaRPr lang="ko-KR" altLang="en-US"/>
        </a:p>
      </dgm:t>
    </dgm:pt>
    <dgm:pt modelId="{BD81E2B8-5AC0-4299-93F4-40BFDA5C42C7}" type="pres">
      <dgm:prSet presAssocID="{BD2D3211-23A9-4B50-B0B8-128C8F6ECEC1}" presName="hierChild4" presStyleCnt="0"/>
      <dgm:spPr/>
    </dgm:pt>
    <dgm:pt modelId="{9B864743-7866-4AB2-A168-462EFB053F3C}" type="pres">
      <dgm:prSet presAssocID="{BD2D3211-23A9-4B50-B0B8-128C8F6ECEC1}" presName="hierChild5" presStyleCnt="0"/>
      <dgm:spPr/>
    </dgm:pt>
    <dgm:pt modelId="{CC7855C0-01A6-4472-AFE7-2A18181B78F2}" type="pres">
      <dgm:prSet presAssocID="{85EBB042-071C-4803-AC34-79F4547892CD}" presName="Name37" presStyleLbl="parChTrans1D3" presStyleIdx="7" presStyleCnt="14"/>
      <dgm:spPr/>
      <dgm:t>
        <a:bodyPr/>
        <a:lstStyle/>
        <a:p>
          <a:pPr latinLnBrk="1"/>
          <a:endParaRPr lang="ko-KR" altLang="en-US"/>
        </a:p>
      </dgm:t>
    </dgm:pt>
    <dgm:pt modelId="{657FAB47-EE63-49F2-8FA6-C834BC864887}" type="pres">
      <dgm:prSet presAssocID="{E5CD5D0D-7EC5-462A-91E5-BB7FE2AE9E44}" presName="hierRoot2" presStyleCnt="0">
        <dgm:presLayoutVars>
          <dgm:hierBranch val="init"/>
        </dgm:presLayoutVars>
      </dgm:prSet>
      <dgm:spPr/>
    </dgm:pt>
    <dgm:pt modelId="{7527DB76-1AFA-4C18-A790-C00F4C708499}" type="pres">
      <dgm:prSet presAssocID="{E5CD5D0D-7EC5-462A-91E5-BB7FE2AE9E44}" presName="rootComposite" presStyleCnt="0"/>
      <dgm:spPr/>
    </dgm:pt>
    <dgm:pt modelId="{428C1AC2-172D-47C6-BC15-8C0F0A9ED81C}" type="pres">
      <dgm:prSet presAssocID="{E5CD5D0D-7EC5-462A-91E5-BB7FE2AE9E44}" presName="rootText" presStyleLbl="node3" presStyleIdx="7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70D335-906F-4088-BC81-A652D9A691C2}" type="pres">
      <dgm:prSet presAssocID="{E5CD5D0D-7EC5-462A-91E5-BB7FE2AE9E44}" presName="rootConnector" presStyleLbl="node3" presStyleIdx="7" presStyleCnt="14"/>
      <dgm:spPr/>
      <dgm:t>
        <a:bodyPr/>
        <a:lstStyle/>
        <a:p>
          <a:pPr latinLnBrk="1"/>
          <a:endParaRPr lang="ko-KR" altLang="en-US"/>
        </a:p>
      </dgm:t>
    </dgm:pt>
    <dgm:pt modelId="{DED84135-D234-4566-BB19-9864A3D1DBDC}" type="pres">
      <dgm:prSet presAssocID="{E5CD5D0D-7EC5-462A-91E5-BB7FE2AE9E44}" presName="hierChild4" presStyleCnt="0"/>
      <dgm:spPr/>
    </dgm:pt>
    <dgm:pt modelId="{6819BC9F-5585-4A37-9CC7-44D02C237AB4}" type="pres">
      <dgm:prSet presAssocID="{E5CD5D0D-7EC5-462A-91E5-BB7FE2AE9E44}" presName="hierChild5" presStyleCnt="0"/>
      <dgm:spPr/>
    </dgm:pt>
    <dgm:pt modelId="{F56941BF-3ED7-4ADA-A664-7FBF5CB0D659}" type="pres">
      <dgm:prSet presAssocID="{FAA4344C-CF43-4B50-B15C-090EBC2E1352}" presName="Name37" presStyleLbl="parChTrans1D3" presStyleIdx="8" presStyleCnt="14"/>
      <dgm:spPr/>
      <dgm:t>
        <a:bodyPr/>
        <a:lstStyle/>
        <a:p>
          <a:pPr latinLnBrk="1"/>
          <a:endParaRPr lang="ko-KR" altLang="en-US"/>
        </a:p>
      </dgm:t>
    </dgm:pt>
    <dgm:pt modelId="{35369407-2874-4D7D-AAAF-DCF103366129}" type="pres">
      <dgm:prSet presAssocID="{ED316A8D-221D-47F6-9911-D4E436B632CD}" presName="hierRoot2" presStyleCnt="0">
        <dgm:presLayoutVars>
          <dgm:hierBranch val="init"/>
        </dgm:presLayoutVars>
      </dgm:prSet>
      <dgm:spPr/>
    </dgm:pt>
    <dgm:pt modelId="{708B745B-CED7-4CBF-A21C-B946DC8426AD}" type="pres">
      <dgm:prSet presAssocID="{ED316A8D-221D-47F6-9911-D4E436B632CD}" presName="rootComposite" presStyleCnt="0"/>
      <dgm:spPr/>
    </dgm:pt>
    <dgm:pt modelId="{58C79FB1-AA0E-41D0-8BDE-6697F6CFAD56}" type="pres">
      <dgm:prSet presAssocID="{ED316A8D-221D-47F6-9911-D4E436B632CD}" presName="rootText" presStyleLbl="node3" presStyleIdx="8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CC6DAA-B1CF-4B38-B5E7-4633582A53A1}" type="pres">
      <dgm:prSet presAssocID="{ED316A8D-221D-47F6-9911-D4E436B632CD}" presName="rootConnector" presStyleLbl="node3" presStyleIdx="8" presStyleCnt="14"/>
      <dgm:spPr/>
      <dgm:t>
        <a:bodyPr/>
        <a:lstStyle/>
        <a:p>
          <a:pPr latinLnBrk="1"/>
          <a:endParaRPr lang="ko-KR" altLang="en-US"/>
        </a:p>
      </dgm:t>
    </dgm:pt>
    <dgm:pt modelId="{9BB556D5-CB36-4CDA-93F1-28419DCFDA80}" type="pres">
      <dgm:prSet presAssocID="{ED316A8D-221D-47F6-9911-D4E436B632CD}" presName="hierChild4" presStyleCnt="0"/>
      <dgm:spPr/>
    </dgm:pt>
    <dgm:pt modelId="{602D867C-30FD-4309-9220-DC6DAF5A83B4}" type="pres">
      <dgm:prSet presAssocID="{ED316A8D-221D-47F6-9911-D4E436B632CD}" presName="hierChild5" presStyleCnt="0"/>
      <dgm:spPr/>
    </dgm:pt>
    <dgm:pt modelId="{EA7AA276-E758-4509-8926-56D2B0281191}" type="pres">
      <dgm:prSet presAssocID="{839E0E78-9368-46C0-8DB0-89BD07CA321E}" presName="Name37" presStyleLbl="parChTrans1D3" presStyleIdx="9" presStyleCnt="14"/>
      <dgm:spPr/>
      <dgm:t>
        <a:bodyPr/>
        <a:lstStyle/>
        <a:p>
          <a:pPr latinLnBrk="1"/>
          <a:endParaRPr lang="ko-KR" altLang="en-US"/>
        </a:p>
      </dgm:t>
    </dgm:pt>
    <dgm:pt modelId="{6514BD11-B802-4948-B97C-9B636AED9942}" type="pres">
      <dgm:prSet presAssocID="{76AF76F5-2AE8-49F0-948D-B4DFD960EC0C}" presName="hierRoot2" presStyleCnt="0">
        <dgm:presLayoutVars>
          <dgm:hierBranch val="init"/>
        </dgm:presLayoutVars>
      </dgm:prSet>
      <dgm:spPr/>
    </dgm:pt>
    <dgm:pt modelId="{83BB0768-7639-4733-AACB-E6F5736BD8E9}" type="pres">
      <dgm:prSet presAssocID="{76AF76F5-2AE8-49F0-948D-B4DFD960EC0C}" presName="rootComposite" presStyleCnt="0"/>
      <dgm:spPr/>
    </dgm:pt>
    <dgm:pt modelId="{E64E87DD-40EE-431C-AEFA-04F48EA85C14}" type="pres">
      <dgm:prSet presAssocID="{76AF76F5-2AE8-49F0-948D-B4DFD960EC0C}" presName="rootText" presStyleLbl="node3" presStyleIdx="9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27D390-288F-46A7-8739-3C873F59CEBA}" type="pres">
      <dgm:prSet presAssocID="{76AF76F5-2AE8-49F0-948D-B4DFD960EC0C}" presName="rootConnector" presStyleLbl="node3" presStyleIdx="9" presStyleCnt="14"/>
      <dgm:spPr/>
      <dgm:t>
        <a:bodyPr/>
        <a:lstStyle/>
        <a:p>
          <a:pPr latinLnBrk="1"/>
          <a:endParaRPr lang="ko-KR" altLang="en-US"/>
        </a:p>
      </dgm:t>
    </dgm:pt>
    <dgm:pt modelId="{807F7197-B386-4C55-A5A8-BC529C4B7C9C}" type="pres">
      <dgm:prSet presAssocID="{76AF76F5-2AE8-49F0-948D-B4DFD960EC0C}" presName="hierChild4" presStyleCnt="0"/>
      <dgm:spPr/>
    </dgm:pt>
    <dgm:pt modelId="{7977C814-121C-412B-97C0-5FDF09F066DA}" type="pres">
      <dgm:prSet presAssocID="{76AF76F5-2AE8-49F0-948D-B4DFD960EC0C}" presName="hierChild5" presStyleCnt="0"/>
      <dgm:spPr/>
    </dgm:pt>
    <dgm:pt modelId="{717CE42D-76AC-4F89-B082-BCCBC6EE69CE}" type="pres">
      <dgm:prSet presAssocID="{420D6005-1910-43AB-BE18-7CF17F9792D1}" presName="Name37" presStyleLbl="parChTrans1D3" presStyleIdx="10" presStyleCnt="14"/>
      <dgm:spPr/>
      <dgm:t>
        <a:bodyPr/>
        <a:lstStyle/>
        <a:p>
          <a:pPr latinLnBrk="1"/>
          <a:endParaRPr lang="ko-KR" altLang="en-US"/>
        </a:p>
      </dgm:t>
    </dgm:pt>
    <dgm:pt modelId="{26F5D412-7099-44D6-B428-284AEA50F1A8}" type="pres">
      <dgm:prSet presAssocID="{49A23220-AACC-4929-8D71-A4F4E5613E76}" presName="hierRoot2" presStyleCnt="0">
        <dgm:presLayoutVars>
          <dgm:hierBranch val="init"/>
        </dgm:presLayoutVars>
      </dgm:prSet>
      <dgm:spPr/>
    </dgm:pt>
    <dgm:pt modelId="{06E6C10E-DD72-4E5F-8C5D-50A032BF2CD9}" type="pres">
      <dgm:prSet presAssocID="{49A23220-AACC-4929-8D71-A4F4E5613E76}" presName="rootComposite" presStyleCnt="0"/>
      <dgm:spPr/>
    </dgm:pt>
    <dgm:pt modelId="{F823FFD8-CAD6-41E3-B4FA-BFF4A2F0D62E}" type="pres">
      <dgm:prSet presAssocID="{49A23220-AACC-4929-8D71-A4F4E5613E76}" presName="rootText" presStyleLbl="node3" presStyleIdx="10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06B0F2-811A-4399-BAF5-CD612CDF146B}" type="pres">
      <dgm:prSet presAssocID="{49A23220-AACC-4929-8D71-A4F4E5613E76}" presName="rootConnector" presStyleLbl="node3" presStyleIdx="10" presStyleCnt="14"/>
      <dgm:spPr/>
      <dgm:t>
        <a:bodyPr/>
        <a:lstStyle/>
        <a:p>
          <a:pPr latinLnBrk="1"/>
          <a:endParaRPr lang="ko-KR" altLang="en-US"/>
        </a:p>
      </dgm:t>
    </dgm:pt>
    <dgm:pt modelId="{802D5CD8-6097-4554-8361-1CAF86ACE831}" type="pres">
      <dgm:prSet presAssocID="{49A23220-AACC-4929-8D71-A4F4E5613E76}" presName="hierChild4" presStyleCnt="0"/>
      <dgm:spPr/>
    </dgm:pt>
    <dgm:pt modelId="{6EE472B5-FFF9-4355-BF0F-E3F1E1ECD51D}" type="pres">
      <dgm:prSet presAssocID="{49A23220-AACC-4929-8D71-A4F4E5613E76}" presName="hierChild5" presStyleCnt="0"/>
      <dgm:spPr/>
    </dgm:pt>
    <dgm:pt modelId="{FD6813B4-E77F-4325-8FC4-8DAC34D05067}" type="pres">
      <dgm:prSet presAssocID="{028FBB21-7418-4376-9D95-809E74EE3E5E}" presName="hierChild5" presStyleCnt="0"/>
      <dgm:spPr/>
    </dgm:pt>
    <dgm:pt modelId="{3259F60F-B664-462E-BCFB-DEEE3A497746}" type="pres">
      <dgm:prSet presAssocID="{15EA1BED-3027-4E1D-8C83-5ED470EE109F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155951AA-903A-475C-BC07-8F21D0F05A49}" type="pres">
      <dgm:prSet presAssocID="{EFA24850-322E-495D-9395-92C98812CDDD}" presName="hierRoot2" presStyleCnt="0">
        <dgm:presLayoutVars>
          <dgm:hierBranch val="init"/>
        </dgm:presLayoutVars>
      </dgm:prSet>
      <dgm:spPr/>
    </dgm:pt>
    <dgm:pt modelId="{057EBF39-9CB8-46B7-9F80-07D351F7D0C9}" type="pres">
      <dgm:prSet presAssocID="{EFA24850-322E-495D-9395-92C98812CDDD}" presName="rootComposite" presStyleCnt="0"/>
      <dgm:spPr/>
    </dgm:pt>
    <dgm:pt modelId="{A337BB6E-5F73-493A-B5FE-1ACA07A23940}" type="pres">
      <dgm:prSet presAssocID="{EFA24850-322E-495D-9395-92C98812CDDD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86BF02-BE8B-4200-98AD-1CD13AA8171E}" type="pres">
      <dgm:prSet presAssocID="{EFA24850-322E-495D-9395-92C98812CDDD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A12AA6C7-5463-445F-9712-F0FF931AF71D}" type="pres">
      <dgm:prSet presAssocID="{EFA24850-322E-495D-9395-92C98812CDDD}" presName="hierChild4" presStyleCnt="0"/>
      <dgm:spPr/>
    </dgm:pt>
    <dgm:pt modelId="{B8BBCC5F-E6DB-478A-9CA6-A6E833C30CFE}" type="pres">
      <dgm:prSet presAssocID="{899E05B1-203B-47E7-AB40-077C5D47B600}" presName="Name37" presStyleLbl="parChTrans1D3" presStyleIdx="11" presStyleCnt="14"/>
      <dgm:spPr/>
      <dgm:t>
        <a:bodyPr/>
        <a:lstStyle/>
        <a:p>
          <a:pPr latinLnBrk="1"/>
          <a:endParaRPr lang="ko-KR" altLang="en-US"/>
        </a:p>
      </dgm:t>
    </dgm:pt>
    <dgm:pt modelId="{9C149D8C-EC87-4648-B991-40746DDBFC93}" type="pres">
      <dgm:prSet presAssocID="{62687D93-F7F9-4400-AF1A-0B7A25B9510A}" presName="hierRoot2" presStyleCnt="0">
        <dgm:presLayoutVars>
          <dgm:hierBranch val="init"/>
        </dgm:presLayoutVars>
      </dgm:prSet>
      <dgm:spPr/>
    </dgm:pt>
    <dgm:pt modelId="{E3B87FA5-62DF-468D-82D6-004743D27463}" type="pres">
      <dgm:prSet presAssocID="{62687D93-F7F9-4400-AF1A-0B7A25B9510A}" presName="rootComposite" presStyleCnt="0"/>
      <dgm:spPr/>
    </dgm:pt>
    <dgm:pt modelId="{63198F5B-8BF0-46B2-948B-203E77C7AD20}" type="pres">
      <dgm:prSet presAssocID="{62687D93-F7F9-4400-AF1A-0B7A25B9510A}" presName="rootText" presStyleLbl="node3" presStyleIdx="11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7F4EAD-4D6E-4D59-B5BC-D2AA8AC3544B}" type="pres">
      <dgm:prSet presAssocID="{62687D93-F7F9-4400-AF1A-0B7A25B9510A}" presName="rootConnector" presStyleLbl="node3" presStyleIdx="11" presStyleCnt="14"/>
      <dgm:spPr/>
      <dgm:t>
        <a:bodyPr/>
        <a:lstStyle/>
        <a:p>
          <a:pPr latinLnBrk="1"/>
          <a:endParaRPr lang="ko-KR" altLang="en-US"/>
        </a:p>
      </dgm:t>
    </dgm:pt>
    <dgm:pt modelId="{E0F43418-48F2-4073-AC35-ACC9A4EA3C68}" type="pres">
      <dgm:prSet presAssocID="{62687D93-F7F9-4400-AF1A-0B7A25B9510A}" presName="hierChild4" presStyleCnt="0"/>
      <dgm:spPr/>
    </dgm:pt>
    <dgm:pt modelId="{ACF8D8AD-EF97-433F-982C-CB1E27A957E6}" type="pres">
      <dgm:prSet presAssocID="{62687D93-F7F9-4400-AF1A-0B7A25B9510A}" presName="hierChild5" presStyleCnt="0"/>
      <dgm:spPr/>
    </dgm:pt>
    <dgm:pt modelId="{478FB1A6-6515-4FCA-B9BB-D7EAE04BD896}" type="pres">
      <dgm:prSet presAssocID="{EFA24850-322E-495D-9395-92C98812CDDD}" presName="hierChild5" presStyleCnt="0"/>
      <dgm:spPr/>
    </dgm:pt>
    <dgm:pt modelId="{508C0E9B-74C9-4F01-8470-5093211EC64F}" type="pres">
      <dgm:prSet presAssocID="{10B21867-4D8C-4C4F-ADAF-D29D2185D5A1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CB218419-C7D2-448C-9B7E-59C7FC4B9BFB}" type="pres">
      <dgm:prSet presAssocID="{A5554082-0CE5-4B80-89DF-624DD77B1B2B}" presName="hierRoot2" presStyleCnt="0">
        <dgm:presLayoutVars>
          <dgm:hierBranch val="init"/>
        </dgm:presLayoutVars>
      </dgm:prSet>
      <dgm:spPr/>
    </dgm:pt>
    <dgm:pt modelId="{47CA5F9E-2D6D-4639-A9AB-3505B36AB0E7}" type="pres">
      <dgm:prSet presAssocID="{A5554082-0CE5-4B80-89DF-624DD77B1B2B}" presName="rootComposite" presStyleCnt="0"/>
      <dgm:spPr/>
    </dgm:pt>
    <dgm:pt modelId="{B2EF327E-41DB-4176-B254-04B47A1A4E02}" type="pres">
      <dgm:prSet presAssocID="{A5554082-0CE5-4B80-89DF-624DD77B1B2B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AD9106-9994-4EF8-87A9-B8F6CEEEB73C}" type="pres">
      <dgm:prSet presAssocID="{A5554082-0CE5-4B80-89DF-624DD77B1B2B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744E33DD-920E-488B-900B-31FD00611515}" type="pres">
      <dgm:prSet presAssocID="{A5554082-0CE5-4B80-89DF-624DD77B1B2B}" presName="hierChild4" presStyleCnt="0"/>
      <dgm:spPr/>
    </dgm:pt>
    <dgm:pt modelId="{2D8F89E7-7FBA-4188-9F18-3C7D304A11CB}" type="pres">
      <dgm:prSet presAssocID="{EF72B53A-1687-45E8-8395-B0895601234C}" presName="Name37" presStyleLbl="parChTrans1D3" presStyleIdx="12" presStyleCnt="14"/>
      <dgm:spPr/>
      <dgm:t>
        <a:bodyPr/>
        <a:lstStyle/>
        <a:p>
          <a:pPr latinLnBrk="1"/>
          <a:endParaRPr lang="ko-KR" altLang="en-US"/>
        </a:p>
      </dgm:t>
    </dgm:pt>
    <dgm:pt modelId="{D6643F07-41DB-4CE6-83B6-A21B0EFE1AF6}" type="pres">
      <dgm:prSet presAssocID="{24891078-E1AF-4CEE-A99C-29F34978EADF}" presName="hierRoot2" presStyleCnt="0">
        <dgm:presLayoutVars>
          <dgm:hierBranch val="init"/>
        </dgm:presLayoutVars>
      </dgm:prSet>
      <dgm:spPr/>
    </dgm:pt>
    <dgm:pt modelId="{381608F1-5897-4FD6-8758-4AD84511A2B1}" type="pres">
      <dgm:prSet presAssocID="{24891078-E1AF-4CEE-A99C-29F34978EADF}" presName="rootComposite" presStyleCnt="0"/>
      <dgm:spPr/>
    </dgm:pt>
    <dgm:pt modelId="{71B1C785-8DA7-4762-988C-559A6FAA34EF}" type="pres">
      <dgm:prSet presAssocID="{24891078-E1AF-4CEE-A99C-29F34978EADF}" presName="rootText" presStyleLbl="node3" presStyleIdx="12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EE9865-D993-4210-A88E-1EDB07E29C8E}" type="pres">
      <dgm:prSet presAssocID="{24891078-E1AF-4CEE-A99C-29F34978EADF}" presName="rootConnector" presStyleLbl="node3" presStyleIdx="12" presStyleCnt="14"/>
      <dgm:spPr/>
      <dgm:t>
        <a:bodyPr/>
        <a:lstStyle/>
        <a:p>
          <a:pPr latinLnBrk="1"/>
          <a:endParaRPr lang="ko-KR" altLang="en-US"/>
        </a:p>
      </dgm:t>
    </dgm:pt>
    <dgm:pt modelId="{6CEA8E4B-C45A-40CC-BC96-DF0FCAD0E813}" type="pres">
      <dgm:prSet presAssocID="{24891078-E1AF-4CEE-A99C-29F34978EADF}" presName="hierChild4" presStyleCnt="0"/>
      <dgm:spPr/>
    </dgm:pt>
    <dgm:pt modelId="{EF1D677E-E811-42BB-90C4-66670FA84A1D}" type="pres">
      <dgm:prSet presAssocID="{24891078-E1AF-4CEE-A99C-29F34978EADF}" presName="hierChild5" presStyleCnt="0"/>
      <dgm:spPr/>
    </dgm:pt>
    <dgm:pt modelId="{27E5BBD2-187F-4715-A741-C5C4FB27E454}" type="pres">
      <dgm:prSet presAssocID="{82D87C5B-BCEB-46C4-808B-391E92207B3B}" presName="Name37" presStyleLbl="parChTrans1D3" presStyleIdx="13" presStyleCnt="14"/>
      <dgm:spPr/>
      <dgm:t>
        <a:bodyPr/>
        <a:lstStyle/>
        <a:p>
          <a:pPr latinLnBrk="1"/>
          <a:endParaRPr lang="ko-KR" altLang="en-US"/>
        </a:p>
      </dgm:t>
    </dgm:pt>
    <dgm:pt modelId="{153EE2BF-9DA6-41B9-926B-CED505BF26D5}" type="pres">
      <dgm:prSet presAssocID="{DE48DD54-CAC9-493F-AA93-3A11292F1EBD}" presName="hierRoot2" presStyleCnt="0">
        <dgm:presLayoutVars>
          <dgm:hierBranch val="init"/>
        </dgm:presLayoutVars>
      </dgm:prSet>
      <dgm:spPr/>
    </dgm:pt>
    <dgm:pt modelId="{00BBFA7E-2A57-417E-AD92-63F111A42E58}" type="pres">
      <dgm:prSet presAssocID="{DE48DD54-CAC9-493F-AA93-3A11292F1EBD}" presName="rootComposite" presStyleCnt="0"/>
      <dgm:spPr/>
    </dgm:pt>
    <dgm:pt modelId="{5E7716D8-B86D-4E5F-8CD8-26F46318E149}" type="pres">
      <dgm:prSet presAssocID="{DE48DD54-CAC9-493F-AA93-3A11292F1EBD}" presName="rootText" presStyleLbl="node3" presStyleIdx="13" presStyleCnt="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349A8D-BAC6-42A3-9F57-2709236C33A6}" type="pres">
      <dgm:prSet presAssocID="{DE48DD54-CAC9-493F-AA93-3A11292F1EBD}" presName="rootConnector" presStyleLbl="node3" presStyleIdx="13" presStyleCnt="14"/>
      <dgm:spPr/>
      <dgm:t>
        <a:bodyPr/>
        <a:lstStyle/>
        <a:p>
          <a:pPr latinLnBrk="1"/>
          <a:endParaRPr lang="ko-KR" altLang="en-US"/>
        </a:p>
      </dgm:t>
    </dgm:pt>
    <dgm:pt modelId="{7F5447F0-6AE7-459E-B646-6A63B481F909}" type="pres">
      <dgm:prSet presAssocID="{DE48DD54-CAC9-493F-AA93-3A11292F1EBD}" presName="hierChild4" presStyleCnt="0"/>
      <dgm:spPr/>
    </dgm:pt>
    <dgm:pt modelId="{4220D2B8-7FB2-4AF3-81D8-356ECB719164}" type="pres">
      <dgm:prSet presAssocID="{DE48DD54-CAC9-493F-AA93-3A11292F1EBD}" presName="hierChild5" presStyleCnt="0"/>
      <dgm:spPr/>
    </dgm:pt>
    <dgm:pt modelId="{2370AB89-2AB0-4128-B8C3-1203390CA52A}" type="pres">
      <dgm:prSet presAssocID="{A5554082-0CE5-4B80-89DF-624DD77B1B2B}" presName="hierChild5" presStyleCnt="0"/>
      <dgm:spPr/>
    </dgm:pt>
    <dgm:pt modelId="{C194F537-956D-4013-BA1B-3F28488751C7}" type="pres">
      <dgm:prSet presAssocID="{40D6DB8F-56DE-4E78-9181-033AA5638BE1}" presName="hierChild3" presStyleCnt="0"/>
      <dgm:spPr/>
    </dgm:pt>
  </dgm:ptLst>
  <dgm:cxnLst>
    <dgm:cxn modelId="{3049DB2C-CB55-429D-9A8D-D620641C0802}" type="presOf" srcId="{00C0B4A9-B824-4D6A-8235-1BEB143D1917}" destId="{E5E68979-8289-43B2-BF3B-DD90F0667E01}" srcOrd="0" destOrd="0" presId="urn:microsoft.com/office/officeart/2005/8/layout/orgChart1"/>
    <dgm:cxn modelId="{498AEDC8-4BE5-4EF1-96BC-77C123B897E5}" type="presOf" srcId="{5B289C1A-5E87-4612-B347-D2C6DDC4204A}" destId="{21103622-8152-4991-8322-4E291DA955F2}" srcOrd="0" destOrd="0" presId="urn:microsoft.com/office/officeart/2005/8/layout/orgChart1"/>
    <dgm:cxn modelId="{D1A72707-C418-4489-8ADA-73C894EA04CC}" srcId="{40D6DB8F-56DE-4E78-9181-033AA5638BE1}" destId="{EF38C8F1-45DB-456D-8BF8-8E78D805A192}" srcOrd="1" destOrd="0" parTransId="{53A39E9E-85E5-4CB3-9820-F49E698E4AFA}" sibTransId="{9D25F9FA-9D4F-483E-AFE7-923EFE15C46D}"/>
    <dgm:cxn modelId="{407EFE70-7993-4031-B37A-F05844D8F7DA}" srcId="{B0723D70-048C-4673-B751-6928A385C31A}" destId="{8AB2C3DF-C9CA-4385-9E36-B4287C53CC2B}" srcOrd="0" destOrd="0" parTransId="{2C5FAF9D-A54B-4D6C-86C4-774E489A9FC4}" sibTransId="{E7A0E949-7B2C-466F-9EDC-7180E005F55A}"/>
    <dgm:cxn modelId="{ADF0FCF1-2618-4C99-9A0B-D3392B7CB889}" type="presOf" srcId="{BD2D3211-23A9-4B50-B0B8-128C8F6ECEC1}" destId="{1D87E8E1-06AE-4AD0-B2F6-1207C0CFF46C}" srcOrd="0" destOrd="0" presId="urn:microsoft.com/office/officeart/2005/8/layout/orgChart1"/>
    <dgm:cxn modelId="{18BE97A2-7685-44AB-A176-DE5E1EC917F1}" type="presOf" srcId="{8AB2C3DF-C9CA-4385-9E36-B4287C53CC2B}" destId="{DB8D75E0-90D2-42C9-9D05-71DD70563103}" srcOrd="0" destOrd="0" presId="urn:microsoft.com/office/officeart/2005/8/layout/orgChart1"/>
    <dgm:cxn modelId="{4036B554-7DD2-4194-8081-636297D882C1}" srcId="{40D6DB8F-56DE-4E78-9181-033AA5638BE1}" destId="{EFA24850-322E-495D-9395-92C98812CDDD}" srcOrd="3" destOrd="0" parTransId="{15EA1BED-3027-4E1D-8C83-5ED470EE109F}" sibTransId="{2937F846-801E-4FBE-8322-3F6CE5E7DDE8}"/>
    <dgm:cxn modelId="{E62E42A9-738C-4004-9043-B8DE837294A3}" srcId="{028FBB21-7418-4376-9D95-809E74EE3E5E}" destId="{ED316A8D-221D-47F6-9911-D4E436B632CD}" srcOrd="3" destOrd="0" parTransId="{FAA4344C-CF43-4B50-B15C-090EBC2E1352}" sibTransId="{5D759C35-FB38-42AE-ADB8-948BE799C41E}"/>
    <dgm:cxn modelId="{0BB1D39C-D85F-4395-9BFA-5F03A75ED9F5}" type="presOf" srcId="{A5554082-0CE5-4B80-89DF-624DD77B1B2B}" destId="{B2EF327E-41DB-4176-B254-04B47A1A4E02}" srcOrd="0" destOrd="0" presId="urn:microsoft.com/office/officeart/2005/8/layout/orgChart1"/>
    <dgm:cxn modelId="{DFD558E4-4878-42C1-BD7C-7DA9C776F477}" type="presOf" srcId="{899E05B1-203B-47E7-AB40-077C5D47B600}" destId="{B8BBCC5F-E6DB-478A-9CA6-A6E833C30CFE}" srcOrd="0" destOrd="0" presId="urn:microsoft.com/office/officeart/2005/8/layout/orgChart1"/>
    <dgm:cxn modelId="{94583F0A-63C0-4D6A-A9EA-82A81D5AE33D}" type="presOf" srcId="{EFA24850-322E-495D-9395-92C98812CDDD}" destId="{A337BB6E-5F73-493A-B5FE-1ACA07A23940}" srcOrd="0" destOrd="0" presId="urn:microsoft.com/office/officeart/2005/8/layout/orgChart1"/>
    <dgm:cxn modelId="{5A572051-75D2-40E1-A513-C5CCF96BC246}" srcId="{EFA24850-322E-495D-9395-92C98812CDDD}" destId="{62687D93-F7F9-4400-AF1A-0B7A25B9510A}" srcOrd="0" destOrd="0" parTransId="{899E05B1-203B-47E7-AB40-077C5D47B600}" sibTransId="{9ADC6A4C-F47F-4BE4-BA5E-396089B10745}"/>
    <dgm:cxn modelId="{3B563807-8EB3-44DF-BE29-1C16B5E59EDF}" type="presOf" srcId="{FAA4344C-CF43-4B50-B15C-090EBC2E1352}" destId="{F56941BF-3ED7-4ADA-A664-7FBF5CB0D659}" srcOrd="0" destOrd="0" presId="urn:microsoft.com/office/officeart/2005/8/layout/orgChart1"/>
    <dgm:cxn modelId="{E3196B25-6DA3-4FE8-9353-0101A8DE12FA}" type="presOf" srcId="{BDA0E535-0A22-43F8-BC93-CCD81D7F517F}" destId="{69B83A15-6CDF-402A-A689-147D1F110ECE}" srcOrd="1" destOrd="0" presId="urn:microsoft.com/office/officeart/2005/8/layout/orgChart1"/>
    <dgm:cxn modelId="{EA637F26-A84C-4501-991D-D613C6C495AD}" type="presOf" srcId="{BD2D3211-23A9-4B50-B0B8-128C8F6ECEC1}" destId="{7D5726EE-9FF0-477C-A377-7FDEA19978F0}" srcOrd="1" destOrd="0" presId="urn:microsoft.com/office/officeart/2005/8/layout/orgChart1"/>
    <dgm:cxn modelId="{1128C33F-894B-44B0-98A3-4A522DAC2388}" type="presOf" srcId="{82D87C5B-BCEB-46C4-808B-391E92207B3B}" destId="{27E5BBD2-187F-4715-A741-C5C4FB27E454}" srcOrd="0" destOrd="0" presId="urn:microsoft.com/office/officeart/2005/8/layout/orgChart1"/>
    <dgm:cxn modelId="{0CC45995-8646-442D-A653-12AA70939CE3}" type="presOf" srcId="{53A39E9E-85E5-4CB3-9820-F49E698E4AFA}" destId="{FCE56694-7706-4FFA-8ECF-47538D4C780E}" srcOrd="0" destOrd="0" presId="urn:microsoft.com/office/officeart/2005/8/layout/orgChart1"/>
    <dgm:cxn modelId="{89557F44-E9B5-4B33-9E80-3E1C0877EB18}" type="presOf" srcId="{62687D93-F7F9-4400-AF1A-0B7A25B9510A}" destId="{D97F4EAD-4D6E-4D59-B5BC-D2AA8AC3544B}" srcOrd="1" destOrd="0" presId="urn:microsoft.com/office/officeart/2005/8/layout/orgChart1"/>
    <dgm:cxn modelId="{A27339C3-7126-4163-B862-4B59CEB8BB6C}" type="presOf" srcId="{028FBB21-7418-4376-9D95-809E74EE3E5E}" destId="{82F04110-2EC8-4F92-8D6C-D3B3802256D0}" srcOrd="1" destOrd="0" presId="urn:microsoft.com/office/officeart/2005/8/layout/orgChart1"/>
    <dgm:cxn modelId="{986F782A-EECF-4CBC-8C10-59E434AD1CDD}" srcId="{40D6DB8F-56DE-4E78-9181-033AA5638BE1}" destId="{028FBB21-7418-4376-9D95-809E74EE3E5E}" srcOrd="2" destOrd="0" parTransId="{3ECDBBD5-6D94-42DD-A1C9-DB0B32A0C83B}" sibTransId="{5C427753-C732-4528-8A27-5286A87E12F2}"/>
    <dgm:cxn modelId="{9DA442B5-CC49-4E92-BD62-A14BCE469610}" srcId="{028FBB21-7418-4376-9D95-809E74EE3E5E}" destId="{49A23220-AACC-4929-8D71-A4F4E5613E76}" srcOrd="5" destOrd="0" parTransId="{420D6005-1910-43AB-BE18-7CF17F9792D1}" sibTransId="{0CE8A50D-1D9D-4280-933C-CAA8C5A05EFB}"/>
    <dgm:cxn modelId="{F358B2CA-37AE-4A18-BE0C-45E7AD7BA63C}" srcId="{A5554082-0CE5-4B80-89DF-624DD77B1B2B}" destId="{24891078-E1AF-4CEE-A99C-29F34978EADF}" srcOrd="0" destOrd="0" parTransId="{EF72B53A-1687-45E8-8395-B0895601234C}" sibTransId="{51755D5E-51F0-47FA-9DD1-4AB55AC10067}"/>
    <dgm:cxn modelId="{61C89FED-A2C2-451E-9591-39D7D70F79D0}" type="presOf" srcId="{76AF76F5-2AE8-49F0-948D-B4DFD960EC0C}" destId="{E64E87DD-40EE-431C-AEFA-04F48EA85C14}" srcOrd="0" destOrd="0" presId="urn:microsoft.com/office/officeart/2005/8/layout/orgChart1"/>
    <dgm:cxn modelId="{388E6285-AA1F-4E50-85F3-A619C0C42122}" type="presOf" srcId="{15EA1BED-3027-4E1D-8C83-5ED470EE109F}" destId="{3259F60F-B664-462E-BCFB-DEEE3A497746}" srcOrd="0" destOrd="0" presId="urn:microsoft.com/office/officeart/2005/8/layout/orgChart1"/>
    <dgm:cxn modelId="{4DC82384-C5C0-4477-881D-E22D8F0419FF}" type="presOf" srcId="{76AF76F5-2AE8-49F0-948D-B4DFD960EC0C}" destId="{9027D390-288F-46A7-8739-3C873F59CEBA}" srcOrd="1" destOrd="0" presId="urn:microsoft.com/office/officeart/2005/8/layout/orgChart1"/>
    <dgm:cxn modelId="{E4E47FED-5209-4B05-92E4-33260FBAB0A3}" type="presOf" srcId="{8AB2C3DF-C9CA-4385-9E36-B4287C53CC2B}" destId="{380042E6-FC4B-4A62-9DCE-3CD351A8E141}" srcOrd="1" destOrd="0" presId="urn:microsoft.com/office/officeart/2005/8/layout/orgChart1"/>
    <dgm:cxn modelId="{D0606511-627A-4B00-8E44-D4F9D3E13A78}" type="presOf" srcId="{2C5FAF9D-A54B-4D6C-86C4-774E489A9FC4}" destId="{473FF656-B0AB-4095-B892-EC3BDBE771B4}" srcOrd="0" destOrd="0" presId="urn:microsoft.com/office/officeart/2005/8/layout/orgChart1"/>
    <dgm:cxn modelId="{ED2886AC-E904-4222-B42B-7DA958AC9573}" type="presOf" srcId="{839E0E78-9368-46C0-8DB0-89BD07CA321E}" destId="{EA7AA276-E758-4509-8926-56D2B0281191}" srcOrd="0" destOrd="0" presId="urn:microsoft.com/office/officeart/2005/8/layout/orgChart1"/>
    <dgm:cxn modelId="{8611F860-1291-408B-AA16-E3B1D02AB456}" type="presOf" srcId="{B5017886-E723-4BE5-BDE2-C4772A118A5A}" destId="{C6A08787-BC7F-4A03-A078-01CAF05C5C6A}" srcOrd="1" destOrd="0" presId="urn:microsoft.com/office/officeart/2005/8/layout/orgChart1"/>
    <dgm:cxn modelId="{FFA60DA7-39FA-4878-BB4A-A699826030E4}" type="presOf" srcId="{10B21867-4D8C-4C4F-ADAF-D29D2185D5A1}" destId="{508C0E9B-74C9-4F01-8470-5093211EC64F}" srcOrd="0" destOrd="0" presId="urn:microsoft.com/office/officeart/2005/8/layout/orgChart1"/>
    <dgm:cxn modelId="{F9ECFA65-1CAC-41CF-8D2D-A61B0BCAE2CD}" srcId="{028FBB21-7418-4376-9D95-809E74EE3E5E}" destId="{BD2D3211-23A9-4B50-B0B8-128C8F6ECEC1}" srcOrd="1" destOrd="0" parTransId="{E22419B7-D96A-4362-A581-569A22C61996}" sibTransId="{67773C98-8BA8-4F12-BF42-5806AF08A508}"/>
    <dgm:cxn modelId="{F191DCC2-2262-4B13-AB6D-F6EAE957F84A}" type="presOf" srcId="{AE8B66CD-6396-499E-A9D9-000BB15F7DAB}" destId="{214D6232-B627-4F44-A9E0-A7CC4E7BEF07}" srcOrd="1" destOrd="0" presId="urn:microsoft.com/office/officeart/2005/8/layout/orgChart1"/>
    <dgm:cxn modelId="{58151707-7B62-4F67-B6FC-C9C478920D5B}" srcId="{40D6DB8F-56DE-4E78-9181-033AA5638BE1}" destId="{A5554082-0CE5-4B80-89DF-624DD77B1B2B}" srcOrd="4" destOrd="0" parTransId="{10B21867-4D8C-4C4F-ADAF-D29D2185D5A1}" sibTransId="{79171B03-86F2-42BD-A84C-90B222A6047C}"/>
    <dgm:cxn modelId="{6D9EA723-77B4-40DC-B76E-B1CCB45675D5}" type="presOf" srcId="{B0723D70-048C-4673-B751-6928A385C31A}" destId="{5C02C5A6-FE89-49AA-9928-BA463C733C25}" srcOrd="0" destOrd="0" presId="urn:microsoft.com/office/officeart/2005/8/layout/orgChart1"/>
    <dgm:cxn modelId="{E717F5B0-E177-4CBC-B8A0-6EDBC476746B}" type="presOf" srcId="{028FBB21-7418-4376-9D95-809E74EE3E5E}" destId="{30AEDC92-E895-4EFF-9360-D0891D104E8F}" srcOrd="0" destOrd="0" presId="urn:microsoft.com/office/officeart/2005/8/layout/orgChart1"/>
    <dgm:cxn modelId="{6F8D42AF-CDEA-4B71-82A4-3B488C152598}" type="presOf" srcId="{B5017886-E723-4BE5-BDE2-C4772A118A5A}" destId="{C9F7223E-4E55-4B9A-BCBE-F46945F660C8}" srcOrd="0" destOrd="0" presId="urn:microsoft.com/office/officeart/2005/8/layout/orgChart1"/>
    <dgm:cxn modelId="{D9D1874D-09A6-4951-947B-3849D6BAECB4}" type="presOf" srcId="{1FE1F7A1-9267-49DD-83F6-FDA43017D3DA}" destId="{29314421-9A89-4A77-BD4F-C214AEFC3BF7}" srcOrd="0" destOrd="0" presId="urn:microsoft.com/office/officeart/2005/8/layout/orgChart1"/>
    <dgm:cxn modelId="{E36AF3DD-882C-45C3-9643-9875A334A47B}" type="presOf" srcId="{AE8B66CD-6396-499E-A9D9-000BB15F7DAB}" destId="{6D2719BE-7EB7-4D05-ABC6-3824AF68927F}" srcOrd="0" destOrd="0" presId="urn:microsoft.com/office/officeart/2005/8/layout/orgChart1"/>
    <dgm:cxn modelId="{854EB441-17E3-4CFF-9CDF-A5BCBAC46299}" type="presOf" srcId="{A5554082-0CE5-4B80-89DF-624DD77B1B2B}" destId="{A5AD9106-9994-4EF8-87A9-B8F6CEEEB73C}" srcOrd="1" destOrd="0" presId="urn:microsoft.com/office/officeart/2005/8/layout/orgChart1"/>
    <dgm:cxn modelId="{53F7EB2E-9093-4BBB-919E-4CC42C48CEC5}" type="presOf" srcId="{DE48DD54-CAC9-493F-AA93-3A11292F1EBD}" destId="{5E7716D8-B86D-4E5F-8CD8-26F46318E149}" srcOrd="0" destOrd="0" presId="urn:microsoft.com/office/officeart/2005/8/layout/orgChart1"/>
    <dgm:cxn modelId="{CB052D8C-53AB-4CCF-8586-3B9EC44C7107}" srcId="{028FBB21-7418-4376-9D95-809E74EE3E5E}" destId="{E5CD5D0D-7EC5-462A-91E5-BB7FE2AE9E44}" srcOrd="2" destOrd="0" parTransId="{85EBB042-071C-4803-AC34-79F4547892CD}" sibTransId="{9EB9A465-7349-49E2-BDD9-6135B8837956}"/>
    <dgm:cxn modelId="{4892E87C-9AF0-47EE-A01E-B86D506B9F2B}" type="presOf" srcId="{3BB8CF61-A0B1-494C-806F-EB910FBD9195}" destId="{FED02CFF-17B1-4F12-B818-A53C5C009096}" srcOrd="0" destOrd="0" presId="urn:microsoft.com/office/officeart/2005/8/layout/orgChart1"/>
    <dgm:cxn modelId="{8744A5D0-9AEE-4E62-8D80-FBD1B90FF24B}" srcId="{1FE1F7A1-9267-49DD-83F6-FDA43017D3DA}" destId="{40D6DB8F-56DE-4E78-9181-033AA5638BE1}" srcOrd="0" destOrd="0" parTransId="{BC44F8FE-BF65-4294-90FB-8D4C136842D3}" sibTransId="{12794B21-9204-42E2-9765-1D44A1111E68}"/>
    <dgm:cxn modelId="{DDFF189D-31C6-45E7-B44F-B4CD6DA59DFA}" type="presOf" srcId="{DE48DD54-CAC9-493F-AA93-3A11292F1EBD}" destId="{19349A8D-BAC6-42A3-9F57-2709236C33A6}" srcOrd="1" destOrd="0" presId="urn:microsoft.com/office/officeart/2005/8/layout/orgChart1"/>
    <dgm:cxn modelId="{C69D77AD-1331-42B5-AF23-80BC8F8E95D1}" type="presOf" srcId="{40D6DB8F-56DE-4E78-9181-033AA5638BE1}" destId="{E4A19A9D-2FB6-4B45-8BE8-3DADA5C98015}" srcOrd="0" destOrd="0" presId="urn:microsoft.com/office/officeart/2005/8/layout/orgChart1"/>
    <dgm:cxn modelId="{1C8E7579-169A-4E91-8352-B29A6D680731}" type="presOf" srcId="{49A23220-AACC-4929-8D71-A4F4E5613E76}" destId="{F823FFD8-CAD6-41E3-B4FA-BFF4A2F0D62E}" srcOrd="0" destOrd="0" presId="urn:microsoft.com/office/officeart/2005/8/layout/orgChart1"/>
    <dgm:cxn modelId="{5AC900AC-6F2A-418F-AEA5-60D8C24FEB91}" type="presOf" srcId="{85EBB042-071C-4803-AC34-79F4547892CD}" destId="{CC7855C0-01A6-4472-AFE7-2A18181B78F2}" srcOrd="0" destOrd="0" presId="urn:microsoft.com/office/officeart/2005/8/layout/orgChart1"/>
    <dgm:cxn modelId="{C9A435BA-AF9A-4911-99A0-9795F1AE6675}" type="presOf" srcId="{EF72B53A-1687-45E8-8395-B0895601234C}" destId="{2D8F89E7-7FBA-4188-9F18-3C7D304A11CB}" srcOrd="0" destOrd="0" presId="urn:microsoft.com/office/officeart/2005/8/layout/orgChart1"/>
    <dgm:cxn modelId="{F8105D5E-C8C9-45C4-9572-417DCE673508}" type="presOf" srcId="{387AAE53-4920-49ED-9CE0-74474D5F19F2}" destId="{3AA8385B-9209-4E54-96A9-5CDBFC597495}" srcOrd="0" destOrd="0" presId="urn:microsoft.com/office/officeart/2005/8/layout/orgChart1"/>
    <dgm:cxn modelId="{1F888675-B6DD-468C-9409-8EE6CF6F3C3A}" srcId="{A5554082-0CE5-4B80-89DF-624DD77B1B2B}" destId="{DE48DD54-CAC9-493F-AA93-3A11292F1EBD}" srcOrd="1" destOrd="0" parTransId="{82D87C5B-BCEB-46C4-808B-391E92207B3B}" sibTransId="{F5620879-6272-4CA6-AB12-4EDEEC282594}"/>
    <dgm:cxn modelId="{043F63D7-3577-413F-B86B-7DD7B2B9597B}" type="presOf" srcId="{E22419B7-D96A-4362-A581-569A22C61996}" destId="{866B3A32-EE1C-41BC-88FF-22796D09DED3}" srcOrd="0" destOrd="0" presId="urn:microsoft.com/office/officeart/2005/8/layout/orgChart1"/>
    <dgm:cxn modelId="{D6E5F9D5-D53F-45DB-9939-914343237CA8}" type="presOf" srcId="{24891078-E1AF-4CEE-A99C-29F34978EADF}" destId="{71B1C785-8DA7-4762-988C-559A6FAA34EF}" srcOrd="0" destOrd="0" presId="urn:microsoft.com/office/officeart/2005/8/layout/orgChart1"/>
    <dgm:cxn modelId="{4CE93EBB-6415-4DD7-B9C6-67D4C3307DAB}" type="presOf" srcId="{E5CD5D0D-7EC5-462A-91E5-BB7FE2AE9E44}" destId="{428C1AC2-172D-47C6-BC15-8C0F0A9ED81C}" srcOrd="0" destOrd="0" presId="urn:microsoft.com/office/officeart/2005/8/layout/orgChart1"/>
    <dgm:cxn modelId="{A62C6B57-21FB-46D0-BE99-73FD303A6A31}" type="presOf" srcId="{A6BAEA82-739D-48BC-9E37-735ECBA5D149}" destId="{7389C69E-A038-49E1-B120-D86CF9DFA6A7}" srcOrd="0" destOrd="0" presId="urn:microsoft.com/office/officeart/2005/8/layout/orgChart1"/>
    <dgm:cxn modelId="{10DCBC8D-413C-4CF3-9319-8D3A309E646B}" type="presOf" srcId="{EF38C8F1-45DB-456D-8BF8-8E78D805A192}" destId="{6E61E6C5-C9DE-4B72-8E4B-F41FFAD5962B}" srcOrd="0" destOrd="0" presId="urn:microsoft.com/office/officeart/2005/8/layout/orgChart1"/>
    <dgm:cxn modelId="{E40AFD1F-A502-4D11-AE09-5AD0003F4138}" type="presOf" srcId="{B0723D70-048C-4673-B751-6928A385C31A}" destId="{CCB087DD-30ED-43E6-BE3C-A417D2237627}" srcOrd="1" destOrd="0" presId="urn:microsoft.com/office/officeart/2005/8/layout/orgChart1"/>
    <dgm:cxn modelId="{CA55280F-4870-4AD5-A60D-9A6DFE8EEB51}" srcId="{EF38C8F1-45DB-456D-8BF8-8E78D805A192}" destId="{AE8B66CD-6396-499E-A9D9-000BB15F7DAB}" srcOrd="3" destOrd="0" parTransId="{00C0B4A9-B824-4D6A-8235-1BEB143D1917}" sibTransId="{4311978F-31AD-45F9-837E-37FF9984E055}"/>
    <dgm:cxn modelId="{92C2D577-E900-469A-A2CB-8D44BC941A88}" type="presOf" srcId="{420D6005-1910-43AB-BE18-7CF17F9792D1}" destId="{717CE42D-76AC-4F89-B082-BCCBC6EE69CE}" srcOrd="0" destOrd="0" presId="urn:microsoft.com/office/officeart/2005/8/layout/orgChart1"/>
    <dgm:cxn modelId="{0210713A-ADFB-48BC-BD73-5AA6A5CA1E0E}" srcId="{EF38C8F1-45DB-456D-8BF8-8E78D805A192}" destId="{BDA0E535-0A22-43F8-BC93-CCD81D7F517F}" srcOrd="2" destOrd="0" parTransId="{5B289C1A-5E87-4612-B347-D2C6DDC4204A}" sibTransId="{B290BCC3-33C3-4257-942F-30F27D0148E6}"/>
    <dgm:cxn modelId="{0618B3E1-4361-4EAA-82A0-2C8B8E89B40A}" type="presOf" srcId="{571F4380-5DDE-4DA4-A7DB-D7DDFA47840E}" destId="{D5225CC7-154B-446B-9D46-D70FBD6417FD}" srcOrd="0" destOrd="0" presId="urn:microsoft.com/office/officeart/2005/8/layout/orgChart1"/>
    <dgm:cxn modelId="{9132730F-F8D9-4DC8-8363-AB3C304BBEA0}" type="presOf" srcId="{3BB8CF61-A0B1-494C-806F-EB910FBD9195}" destId="{A435FF11-B1FB-4394-8425-8931C1C7497A}" srcOrd="1" destOrd="0" presId="urn:microsoft.com/office/officeart/2005/8/layout/orgChart1"/>
    <dgm:cxn modelId="{C34C9265-2160-4CCD-B27C-034EBC308083}" type="presOf" srcId="{62687D93-F7F9-4400-AF1A-0B7A25B9510A}" destId="{63198F5B-8BF0-46B2-948B-203E77C7AD20}" srcOrd="0" destOrd="0" presId="urn:microsoft.com/office/officeart/2005/8/layout/orgChart1"/>
    <dgm:cxn modelId="{0790EDF9-18F6-417B-9999-5EF79155FFA6}" type="presOf" srcId="{E5CD5D0D-7EC5-462A-91E5-BB7FE2AE9E44}" destId="{4070D335-906F-4088-BC81-A652D9A691C2}" srcOrd="1" destOrd="0" presId="urn:microsoft.com/office/officeart/2005/8/layout/orgChart1"/>
    <dgm:cxn modelId="{C6F97186-AD1E-44BE-881E-4B0556E38ACB}" type="presOf" srcId="{4E17DA77-B5C0-4AD0-9AB4-F519B4479D79}" destId="{9453076D-2157-40B8-9085-2B2DF26207D1}" srcOrd="0" destOrd="0" presId="urn:microsoft.com/office/officeart/2005/8/layout/orgChart1"/>
    <dgm:cxn modelId="{73BDD9E8-F23C-4A53-ADAD-C1F8463D2395}" type="presOf" srcId="{24891078-E1AF-4CEE-A99C-29F34978EADF}" destId="{2EEE9865-D993-4210-A88E-1EDB07E29C8E}" srcOrd="1" destOrd="0" presId="urn:microsoft.com/office/officeart/2005/8/layout/orgChart1"/>
    <dgm:cxn modelId="{9A05B78C-34CF-426E-989C-C7D4992BB7EE}" type="presOf" srcId="{BDA0E535-0A22-43F8-BC93-CCD81D7F517F}" destId="{DC59D49D-A5EA-4D23-B79A-FD62024CC1F8}" srcOrd="0" destOrd="0" presId="urn:microsoft.com/office/officeart/2005/8/layout/orgChart1"/>
    <dgm:cxn modelId="{1C78C317-D2CB-4334-B28C-5BF9FDB3424D}" type="presOf" srcId="{ED316A8D-221D-47F6-9911-D4E436B632CD}" destId="{8BCC6DAA-B1CF-4B38-B5E7-4633582A53A1}" srcOrd="1" destOrd="0" presId="urn:microsoft.com/office/officeart/2005/8/layout/orgChart1"/>
    <dgm:cxn modelId="{96DDEAB3-1AFC-4FC1-A222-8A507A666518}" type="presOf" srcId="{ED316A8D-221D-47F6-9911-D4E436B632CD}" destId="{58C79FB1-AA0E-41D0-8BDE-6697F6CFAD56}" srcOrd="0" destOrd="0" presId="urn:microsoft.com/office/officeart/2005/8/layout/orgChart1"/>
    <dgm:cxn modelId="{89C6F8C2-D239-4CCF-9FCB-26333C079DD6}" srcId="{40D6DB8F-56DE-4E78-9181-033AA5638BE1}" destId="{B0723D70-048C-4673-B751-6928A385C31A}" srcOrd="0" destOrd="0" parTransId="{4E17DA77-B5C0-4AD0-9AB4-F519B4479D79}" sibTransId="{EF2F8821-CFFD-46BF-A3B1-1131F81E8E5D}"/>
    <dgm:cxn modelId="{A33DF2C2-F5E1-4ECC-AF00-91599C44B7D5}" type="presOf" srcId="{3ECDBBD5-6D94-42DD-A1C9-DB0B32A0C83B}" destId="{C1B0A619-AF61-4C30-9EA2-AEAFC152664A}" srcOrd="0" destOrd="0" presId="urn:microsoft.com/office/officeart/2005/8/layout/orgChart1"/>
    <dgm:cxn modelId="{46DCAA7E-9AFB-44E7-9636-59A172D69F13}" srcId="{028FBB21-7418-4376-9D95-809E74EE3E5E}" destId="{76AF76F5-2AE8-49F0-948D-B4DFD960EC0C}" srcOrd="4" destOrd="0" parTransId="{839E0E78-9368-46C0-8DB0-89BD07CA321E}" sibTransId="{1FE74698-30EA-431E-B7B9-DA53C57225DD}"/>
    <dgm:cxn modelId="{03A848F7-D938-4646-8A17-A0E30712B866}" type="presOf" srcId="{49A23220-AACC-4929-8D71-A4F4E5613E76}" destId="{4806B0F2-811A-4399-BAF5-CD612CDF146B}" srcOrd="1" destOrd="0" presId="urn:microsoft.com/office/officeart/2005/8/layout/orgChart1"/>
    <dgm:cxn modelId="{6EBAE85B-A12E-4559-A6F0-6FB308FC9455}" srcId="{EF38C8F1-45DB-456D-8BF8-8E78D805A192}" destId="{8E236E10-2EDC-4B7D-98AD-A36606186774}" srcOrd="1" destOrd="0" parTransId="{387AAE53-4920-49ED-9CE0-74474D5F19F2}" sibTransId="{BE2E49ED-AFBA-4743-91E1-F6BA3CE5C90A}"/>
    <dgm:cxn modelId="{7FA425F8-1374-4CFE-8C56-E3681AE1F756}" srcId="{028FBB21-7418-4376-9D95-809E74EE3E5E}" destId="{3BB8CF61-A0B1-494C-806F-EB910FBD9195}" srcOrd="0" destOrd="0" parTransId="{A6BAEA82-739D-48BC-9E37-735ECBA5D149}" sibTransId="{8B00A9DB-8B87-49C9-BC69-2100D04141D0}"/>
    <dgm:cxn modelId="{F6EBE5C4-D19A-4235-928D-FCB707BD7BDF}" type="presOf" srcId="{8E236E10-2EDC-4B7D-98AD-A36606186774}" destId="{AC2DA71A-62C9-466D-A35D-5243689704FE}" srcOrd="1" destOrd="0" presId="urn:microsoft.com/office/officeart/2005/8/layout/orgChart1"/>
    <dgm:cxn modelId="{118A74A7-A569-4AF5-8CE6-F0DA4BBD422C}" srcId="{EF38C8F1-45DB-456D-8BF8-8E78D805A192}" destId="{B5017886-E723-4BE5-BDE2-C4772A118A5A}" srcOrd="0" destOrd="0" parTransId="{571F4380-5DDE-4DA4-A7DB-D7DDFA47840E}" sibTransId="{517DF0D1-150E-416F-B2F0-B728A31E3680}"/>
    <dgm:cxn modelId="{4EA75C4B-96AC-415D-B95A-9DE1D58B1F8C}" type="presOf" srcId="{EFA24850-322E-495D-9395-92C98812CDDD}" destId="{0386BF02-BE8B-4200-98AD-1CD13AA8171E}" srcOrd="1" destOrd="0" presId="urn:microsoft.com/office/officeart/2005/8/layout/orgChart1"/>
    <dgm:cxn modelId="{247547D4-98AB-4BBE-9C27-F1B8778948F9}" type="presOf" srcId="{EF38C8F1-45DB-456D-8BF8-8E78D805A192}" destId="{CCE6AFC5-F0A6-4844-B934-68F53481841B}" srcOrd="1" destOrd="0" presId="urn:microsoft.com/office/officeart/2005/8/layout/orgChart1"/>
    <dgm:cxn modelId="{2860E1A7-987A-455A-8C29-029B7BB50D1C}" type="presOf" srcId="{8E236E10-2EDC-4B7D-98AD-A36606186774}" destId="{6A7783C8-ADEA-442D-8657-1CE8283082D3}" srcOrd="0" destOrd="0" presId="urn:microsoft.com/office/officeart/2005/8/layout/orgChart1"/>
    <dgm:cxn modelId="{393BD46D-3241-45FC-80EA-F72D61315C2C}" type="presOf" srcId="{40D6DB8F-56DE-4E78-9181-033AA5638BE1}" destId="{1A618D40-BAE0-4788-A602-EA4BC31AB05B}" srcOrd="1" destOrd="0" presId="urn:microsoft.com/office/officeart/2005/8/layout/orgChart1"/>
    <dgm:cxn modelId="{FEBDE3BE-6A0F-4DC0-9EAD-CEDBC674B75B}" type="presParOf" srcId="{29314421-9A89-4A77-BD4F-C214AEFC3BF7}" destId="{907B6755-10C6-4331-8445-C1AC2150AB73}" srcOrd="0" destOrd="0" presId="urn:microsoft.com/office/officeart/2005/8/layout/orgChart1"/>
    <dgm:cxn modelId="{70F5CFA5-74AA-430E-8C65-BD9F26704906}" type="presParOf" srcId="{907B6755-10C6-4331-8445-C1AC2150AB73}" destId="{57453033-BB90-4759-827D-FDBC6DDA5E45}" srcOrd="0" destOrd="0" presId="urn:microsoft.com/office/officeart/2005/8/layout/orgChart1"/>
    <dgm:cxn modelId="{4190E9AC-A3DF-4D09-BBFE-BF844A29BAA3}" type="presParOf" srcId="{57453033-BB90-4759-827D-FDBC6DDA5E45}" destId="{E4A19A9D-2FB6-4B45-8BE8-3DADA5C98015}" srcOrd="0" destOrd="0" presId="urn:microsoft.com/office/officeart/2005/8/layout/orgChart1"/>
    <dgm:cxn modelId="{FF0EF2F2-507E-4671-9C8B-31B56C9677DE}" type="presParOf" srcId="{57453033-BB90-4759-827D-FDBC6DDA5E45}" destId="{1A618D40-BAE0-4788-A602-EA4BC31AB05B}" srcOrd="1" destOrd="0" presId="urn:microsoft.com/office/officeart/2005/8/layout/orgChart1"/>
    <dgm:cxn modelId="{E1EF7A8E-91B8-4DD7-B8BB-D0DADAAEC5B2}" type="presParOf" srcId="{907B6755-10C6-4331-8445-C1AC2150AB73}" destId="{D09ACF0E-259B-47DE-8980-B6D8D2608C12}" srcOrd="1" destOrd="0" presId="urn:microsoft.com/office/officeart/2005/8/layout/orgChart1"/>
    <dgm:cxn modelId="{91E63431-7899-49D7-B112-3DC43E863946}" type="presParOf" srcId="{D09ACF0E-259B-47DE-8980-B6D8D2608C12}" destId="{9453076D-2157-40B8-9085-2B2DF26207D1}" srcOrd="0" destOrd="0" presId="urn:microsoft.com/office/officeart/2005/8/layout/orgChart1"/>
    <dgm:cxn modelId="{15477066-D35B-497D-A77D-A0844DF29B71}" type="presParOf" srcId="{D09ACF0E-259B-47DE-8980-B6D8D2608C12}" destId="{BE89D68B-256D-4450-BDE4-D1E8DD5B9EED}" srcOrd="1" destOrd="0" presId="urn:microsoft.com/office/officeart/2005/8/layout/orgChart1"/>
    <dgm:cxn modelId="{5FBB052F-C5F1-4210-947F-88A8B402D029}" type="presParOf" srcId="{BE89D68B-256D-4450-BDE4-D1E8DD5B9EED}" destId="{8EB633CC-BE21-4E09-A59F-F4FFDEFFE0E5}" srcOrd="0" destOrd="0" presId="urn:microsoft.com/office/officeart/2005/8/layout/orgChart1"/>
    <dgm:cxn modelId="{A3480FEE-2B84-4BEA-8F40-0163B201512D}" type="presParOf" srcId="{8EB633CC-BE21-4E09-A59F-F4FFDEFFE0E5}" destId="{5C02C5A6-FE89-49AA-9928-BA463C733C25}" srcOrd="0" destOrd="0" presId="urn:microsoft.com/office/officeart/2005/8/layout/orgChart1"/>
    <dgm:cxn modelId="{778C7017-DC70-46FC-B245-09941E5A1195}" type="presParOf" srcId="{8EB633CC-BE21-4E09-A59F-F4FFDEFFE0E5}" destId="{CCB087DD-30ED-43E6-BE3C-A417D2237627}" srcOrd="1" destOrd="0" presId="urn:microsoft.com/office/officeart/2005/8/layout/orgChart1"/>
    <dgm:cxn modelId="{A3273410-036E-48B9-99E0-F5C277535C3B}" type="presParOf" srcId="{BE89D68B-256D-4450-BDE4-D1E8DD5B9EED}" destId="{20A8DC19-AC24-43E6-80DF-3DF51F41F252}" srcOrd="1" destOrd="0" presId="urn:microsoft.com/office/officeart/2005/8/layout/orgChart1"/>
    <dgm:cxn modelId="{CB1825AE-C226-44B9-834B-8C973B84EA6B}" type="presParOf" srcId="{20A8DC19-AC24-43E6-80DF-3DF51F41F252}" destId="{473FF656-B0AB-4095-B892-EC3BDBE771B4}" srcOrd="0" destOrd="0" presId="urn:microsoft.com/office/officeart/2005/8/layout/orgChart1"/>
    <dgm:cxn modelId="{FCACE945-4D34-4DB7-BF8B-B7A3F21B497A}" type="presParOf" srcId="{20A8DC19-AC24-43E6-80DF-3DF51F41F252}" destId="{7953FD70-658F-4285-A0ED-33DA9D3EB252}" srcOrd="1" destOrd="0" presId="urn:microsoft.com/office/officeart/2005/8/layout/orgChart1"/>
    <dgm:cxn modelId="{ABB9C2A9-E786-46BF-9CBE-F61C955DA05A}" type="presParOf" srcId="{7953FD70-658F-4285-A0ED-33DA9D3EB252}" destId="{82B27B4C-07D1-43FB-9703-A2DC71F148E9}" srcOrd="0" destOrd="0" presId="urn:microsoft.com/office/officeart/2005/8/layout/orgChart1"/>
    <dgm:cxn modelId="{01CE0D9A-1096-4F2F-B338-3C6CB62D09A6}" type="presParOf" srcId="{82B27B4C-07D1-43FB-9703-A2DC71F148E9}" destId="{DB8D75E0-90D2-42C9-9D05-71DD70563103}" srcOrd="0" destOrd="0" presId="urn:microsoft.com/office/officeart/2005/8/layout/orgChart1"/>
    <dgm:cxn modelId="{0BBD423C-1929-400F-88C6-994FEE489FF7}" type="presParOf" srcId="{82B27B4C-07D1-43FB-9703-A2DC71F148E9}" destId="{380042E6-FC4B-4A62-9DCE-3CD351A8E141}" srcOrd="1" destOrd="0" presId="urn:microsoft.com/office/officeart/2005/8/layout/orgChart1"/>
    <dgm:cxn modelId="{0CD8ECD2-8DB4-4440-80C6-B30CA2D9F59E}" type="presParOf" srcId="{7953FD70-658F-4285-A0ED-33DA9D3EB252}" destId="{EBD1EFBC-E440-4D4A-86F2-AA04439EA8A0}" srcOrd="1" destOrd="0" presId="urn:microsoft.com/office/officeart/2005/8/layout/orgChart1"/>
    <dgm:cxn modelId="{2BC0D9AC-E918-40CB-A8FD-B81BE191A2F3}" type="presParOf" srcId="{7953FD70-658F-4285-A0ED-33DA9D3EB252}" destId="{A62FF829-5EBD-495B-B338-6919836C09D4}" srcOrd="2" destOrd="0" presId="urn:microsoft.com/office/officeart/2005/8/layout/orgChart1"/>
    <dgm:cxn modelId="{9158C96C-3B6B-44B1-868E-253F815DE554}" type="presParOf" srcId="{BE89D68B-256D-4450-BDE4-D1E8DD5B9EED}" destId="{51355059-3E29-49FB-B80E-C15B1F296B18}" srcOrd="2" destOrd="0" presId="urn:microsoft.com/office/officeart/2005/8/layout/orgChart1"/>
    <dgm:cxn modelId="{0DCABD6E-EE63-4ACD-B8FA-3822BE13380D}" type="presParOf" srcId="{D09ACF0E-259B-47DE-8980-B6D8D2608C12}" destId="{FCE56694-7706-4FFA-8ECF-47538D4C780E}" srcOrd="2" destOrd="0" presId="urn:microsoft.com/office/officeart/2005/8/layout/orgChart1"/>
    <dgm:cxn modelId="{31B03ED0-6DF7-4AC5-8C2C-BE2914A9C62B}" type="presParOf" srcId="{D09ACF0E-259B-47DE-8980-B6D8D2608C12}" destId="{DC70BB71-6B55-41ED-84F1-177024419EAF}" srcOrd="3" destOrd="0" presId="urn:microsoft.com/office/officeart/2005/8/layout/orgChart1"/>
    <dgm:cxn modelId="{CBDDCF85-D295-4CDF-B369-A36393BF4234}" type="presParOf" srcId="{DC70BB71-6B55-41ED-84F1-177024419EAF}" destId="{E71419C9-A2E5-4251-886E-B0EC3A06F5C5}" srcOrd="0" destOrd="0" presId="urn:microsoft.com/office/officeart/2005/8/layout/orgChart1"/>
    <dgm:cxn modelId="{0E827BB9-7410-4B01-8CFC-AAD6E7A6BF94}" type="presParOf" srcId="{E71419C9-A2E5-4251-886E-B0EC3A06F5C5}" destId="{6E61E6C5-C9DE-4B72-8E4B-F41FFAD5962B}" srcOrd="0" destOrd="0" presId="urn:microsoft.com/office/officeart/2005/8/layout/orgChart1"/>
    <dgm:cxn modelId="{B649C775-C7FE-432C-BAE1-688DB54E9E6D}" type="presParOf" srcId="{E71419C9-A2E5-4251-886E-B0EC3A06F5C5}" destId="{CCE6AFC5-F0A6-4844-B934-68F53481841B}" srcOrd="1" destOrd="0" presId="urn:microsoft.com/office/officeart/2005/8/layout/orgChart1"/>
    <dgm:cxn modelId="{33A6E36F-1B69-4538-833E-5E8E8930E02A}" type="presParOf" srcId="{DC70BB71-6B55-41ED-84F1-177024419EAF}" destId="{B07A5371-4773-45CB-BC42-D6E6142CF960}" srcOrd="1" destOrd="0" presId="urn:microsoft.com/office/officeart/2005/8/layout/orgChart1"/>
    <dgm:cxn modelId="{EDE9FC85-4E7D-4FB1-AA95-FCD74B31D096}" type="presParOf" srcId="{B07A5371-4773-45CB-BC42-D6E6142CF960}" destId="{D5225CC7-154B-446B-9D46-D70FBD6417FD}" srcOrd="0" destOrd="0" presId="urn:microsoft.com/office/officeart/2005/8/layout/orgChart1"/>
    <dgm:cxn modelId="{75E5D031-EFAA-4A0E-8EE6-3957401E486D}" type="presParOf" srcId="{B07A5371-4773-45CB-BC42-D6E6142CF960}" destId="{0A99ECEF-AC86-48CE-B981-31097DCA5042}" srcOrd="1" destOrd="0" presId="urn:microsoft.com/office/officeart/2005/8/layout/orgChart1"/>
    <dgm:cxn modelId="{3D408F8D-EBAB-4C32-BC4D-F7D73F669B7E}" type="presParOf" srcId="{0A99ECEF-AC86-48CE-B981-31097DCA5042}" destId="{48CCEE68-5C45-4D1B-84D3-3854EE9AA045}" srcOrd="0" destOrd="0" presId="urn:microsoft.com/office/officeart/2005/8/layout/orgChart1"/>
    <dgm:cxn modelId="{7C32A121-889F-47B4-A707-85914B9F0A3B}" type="presParOf" srcId="{48CCEE68-5C45-4D1B-84D3-3854EE9AA045}" destId="{C9F7223E-4E55-4B9A-BCBE-F46945F660C8}" srcOrd="0" destOrd="0" presId="urn:microsoft.com/office/officeart/2005/8/layout/orgChart1"/>
    <dgm:cxn modelId="{739AFB8A-551A-4173-9A8D-4F0733C2628D}" type="presParOf" srcId="{48CCEE68-5C45-4D1B-84D3-3854EE9AA045}" destId="{C6A08787-BC7F-4A03-A078-01CAF05C5C6A}" srcOrd="1" destOrd="0" presId="urn:microsoft.com/office/officeart/2005/8/layout/orgChart1"/>
    <dgm:cxn modelId="{4B23658E-1FE0-4CBF-91FB-51BE1F30693B}" type="presParOf" srcId="{0A99ECEF-AC86-48CE-B981-31097DCA5042}" destId="{23C13F25-62E0-4A05-899D-C0E491D97F1E}" srcOrd="1" destOrd="0" presId="urn:microsoft.com/office/officeart/2005/8/layout/orgChart1"/>
    <dgm:cxn modelId="{CF614A1F-14DC-4E53-87F4-0B86BD334C42}" type="presParOf" srcId="{0A99ECEF-AC86-48CE-B981-31097DCA5042}" destId="{B041B4E5-1BC2-4264-9D18-D53D705F285C}" srcOrd="2" destOrd="0" presId="urn:microsoft.com/office/officeart/2005/8/layout/orgChart1"/>
    <dgm:cxn modelId="{86F6410C-3606-4B4C-9AE2-DA9F16F2A8E4}" type="presParOf" srcId="{B07A5371-4773-45CB-BC42-D6E6142CF960}" destId="{3AA8385B-9209-4E54-96A9-5CDBFC597495}" srcOrd="2" destOrd="0" presId="urn:microsoft.com/office/officeart/2005/8/layout/orgChart1"/>
    <dgm:cxn modelId="{1F686A6A-446A-4AC0-813C-0B6D7BEF12CA}" type="presParOf" srcId="{B07A5371-4773-45CB-BC42-D6E6142CF960}" destId="{F110771C-1F78-46AE-8A77-40DE87AEF758}" srcOrd="3" destOrd="0" presId="urn:microsoft.com/office/officeart/2005/8/layout/orgChart1"/>
    <dgm:cxn modelId="{50CA3631-FEB4-4635-8FAD-F17285B52A7A}" type="presParOf" srcId="{F110771C-1F78-46AE-8A77-40DE87AEF758}" destId="{02269FF4-D8B1-4216-B397-7EEC4E8304DB}" srcOrd="0" destOrd="0" presId="urn:microsoft.com/office/officeart/2005/8/layout/orgChart1"/>
    <dgm:cxn modelId="{E437F158-4E71-4B5B-BC20-253C93C4F086}" type="presParOf" srcId="{02269FF4-D8B1-4216-B397-7EEC4E8304DB}" destId="{6A7783C8-ADEA-442D-8657-1CE8283082D3}" srcOrd="0" destOrd="0" presId="urn:microsoft.com/office/officeart/2005/8/layout/orgChart1"/>
    <dgm:cxn modelId="{226242AF-D643-44C8-9D7B-3F98424CE0C2}" type="presParOf" srcId="{02269FF4-D8B1-4216-B397-7EEC4E8304DB}" destId="{AC2DA71A-62C9-466D-A35D-5243689704FE}" srcOrd="1" destOrd="0" presId="urn:microsoft.com/office/officeart/2005/8/layout/orgChart1"/>
    <dgm:cxn modelId="{14A71788-1BC6-41C3-BE7B-32FA56A8EC4F}" type="presParOf" srcId="{F110771C-1F78-46AE-8A77-40DE87AEF758}" destId="{623C3448-7CDD-4DF1-A28B-ADB337BDF2C1}" srcOrd="1" destOrd="0" presId="urn:microsoft.com/office/officeart/2005/8/layout/orgChart1"/>
    <dgm:cxn modelId="{7528D854-551D-4D1D-8F33-0C64BB3D6938}" type="presParOf" srcId="{F110771C-1F78-46AE-8A77-40DE87AEF758}" destId="{A9B4D172-3830-48BE-953D-A887A573B1F8}" srcOrd="2" destOrd="0" presId="urn:microsoft.com/office/officeart/2005/8/layout/orgChart1"/>
    <dgm:cxn modelId="{1FDFBC05-ACB1-4BCB-B5E5-B31841C8CAE9}" type="presParOf" srcId="{B07A5371-4773-45CB-BC42-D6E6142CF960}" destId="{21103622-8152-4991-8322-4E291DA955F2}" srcOrd="4" destOrd="0" presId="urn:microsoft.com/office/officeart/2005/8/layout/orgChart1"/>
    <dgm:cxn modelId="{F9C573E7-5AA1-4379-BC8C-C04AA4A217D8}" type="presParOf" srcId="{B07A5371-4773-45CB-BC42-D6E6142CF960}" destId="{6F48CBDB-DFB1-4EC2-BA25-790C46EDD579}" srcOrd="5" destOrd="0" presId="urn:microsoft.com/office/officeart/2005/8/layout/orgChart1"/>
    <dgm:cxn modelId="{DE98F2FE-FB5D-4442-8709-F418DA2AFB39}" type="presParOf" srcId="{6F48CBDB-DFB1-4EC2-BA25-790C46EDD579}" destId="{402ABCD3-A8BF-433F-B6B5-AEEFF6CB4F7C}" srcOrd="0" destOrd="0" presId="urn:microsoft.com/office/officeart/2005/8/layout/orgChart1"/>
    <dgm:cxn modelId="{D6D02DD1-53C1-4423-85D0-A2175EB56738}" type="presParOf" srcId="{402ABCD3-A8BF-433F-B6B5-AEEFF6CB4F7C}" destId="{DC59D49D-A5EA-4D23-B79A-FD62024CC1F8}" srcOrd="0" destOrd="0" presId="urn:microsoft.com/office/officeart/2005/8/layout/orgChart1"/>
    <dgm:cxn modelId="{16DD76C2-824E-4E2D-89FA-006BB43C67FA}" type="presParOf" srcId="{402ABCD3-A8BF-433F-B6B5-AEEFF6CB4F7C}" destId="{69B83A15-6CDF-402A-A689-147D1F110ECE}" srcOrd="1" destOrd="0" presId="urn:microsoft.com/office/officeart/2005/8/layout/orgChart1"/>
    <dgm:cxn modelId="{CCFC5E0E-B3D9-4066-9C1D-FE73CB7E6E01}" type="presParOf" srcId="{6F48CBDB-DFB1-4EC2-BA25-790C46EDD579}" destId="{AE0325B6-1145-44A3-84F5-3F47D96AA1D4}" srcOrd="1" destOrd="0" presId="urn:microsoft.com/office/officeart/2005/8/layout/orgChart1"/>
    <dgm:cxn modelId="{941E6F0F-409F-4641-B237-D8513CDF69D3}" type="presParOf" srcId="{6F48CBDB-DFB1-4EC2-BA25-790C46EDD579}" destId="{BC6D690C-36D4-4CB6-94F7-F03F7E798730}" srcOrd="2" destOrd="0" presId="urn:microsoft.com/office/officeart/2005/8/layout/orgChart1"/>
    <dgm:cxn modelId="{0A35B1F2-8D26-4FB1-9A27-E529840536F8}" type="presParOf" srcId="{B07A5371-4773-45CB-BC42-D6E6142CF960}" destId="{E5E68979-8289-43B2-BF3B-DD90F0667E01}" srcOrd="6" destOrd="0" presId="urn:microsoft.com/office/officeart/2005/8/layout/orgChart1"/>
    <dgm:cxn modelId="{BD60547F-1880-4B86-83DB-667347D2C915}" type="presParOf" srcId="{B07A5371-4773-45CB-BC42-D6E6142CF960}" destId="{8F19AB42-69A7-4D8E-95BD-F41146E15CD6}" srcOrd="7" destOrd="0" presId="urn:microsoft.com/office/officeart/2005/8/layout/orgChart1"/>
    <dgm:cxn modelId="{292C1B6D-3FB7-4CF5-838E-5DBD1EA7DDC0}" type="presParOf" srcId="{8F19AB42-69A7-4D8E-95BD-F41146E15CD6}" destId="{98AAB11A-A371-496A-A678-67FD8F5D0FE4}" srcOrd="0" destOrd="0" presId="urn:microsoft.com/office/officeart/2005/8/layout/orgChart1"/>
    <dgm:cxn modelId="{A63AC20E-B2E0-439A-9E8E-01312FB26530}" type="presParOf" srcId="{98AAB11A-A371-496A-A678-67FD8F5D0FE4}" destId="{6D2719BE-7EB7-4D05-ABC6-3824AF68927F}" srcOrd="0" destOrd="0" presId="urn:microsoft.com/office/officeart/2005/8/layout/orgChart1"/>
    <dgm:cxn modelId="{10760878-A578-4066-A0B5-1437A3B55BFB}" type="presParOf" srcId="{98AAB11A-A371-496A-A678-67FD8F5D0FE4}" destId="{214D6232-B627-4F44-A9E0-A7CC4E7BEF07}" srcOrd="1" destOrd="0" presId="urn:microsoft.com/office/officeart/2005/8/layout/orgChart1"/>
    <dgm:cxn modelId="{126B9A31-6E54-4C50-A850-15C2E249B3EB}" type="presParOf" srcId="{8F19AB42-69A7-4D8E-95BD-F41146E15CD6}" destId="{4548EBA5-9D67-4529-85BB-2F955838D958}" srcOrd="1" destOrd="0" presId="urn:microsoft.com/office/officeart/2005/8/layout/orgChart1"/>
    <dgm:cxn modelId="{3355BC26-A75B-434D-AB7A-595516B5EA3B}" type="presParOf" srcId="{8F19AB42-69A7-4D8E-95BD-F41146E15CD6}" destId="{3CC458FC-4C9B-47F2-8C00-A3F0D6201FFB}" srcOrd="2" destOrd="0" presId="urn:microsoft.com/office/officeart/2005/8/layout/orgChart1"/>
    <dgm:cxn modelId="{D1454CA0-2869-49FD-8240-76341D5B4F5B}" type="presParOf" srcId="{DC70BB71-6B55-41ED-84F1-177024419EAF}" destId="{26CCC3C8-24F2-4E1E-9A52-E2A26133D7E5}" srcOrd="2" destOrd="0" presId="urn:microsoft.com/office/officeart/2005/8/layout/orgChart1"/>
    <dgm:cxn modelId="{6887CC28-DC0D-40AE-84B2-A7F96CADF075}" type="presParOf" srcId="{D09ACF0E-259B-47DE-8980-B6D8D2608C12}" destId="{C1B0A619-AF61-4C30-9EA2-AEAFC152664A}" srcOrd="4" destOrd="0" presId="urn:microsoft.com/office/officeart/2005/8/layout/orgChart1"/>
    <dgm:cxn modelId="{8C4DAFEA-B882-40BB-9572-D575DE82F6C5}" type="presParOf" srcId="{D09ACF0E-259B-47DE-8980-B6D8D2608C12}" destId="{55403A42-2220-4F7B-AF13-6874DA174070}" srcOrd="5" destOrd="0" presId="urn:microsoft.com/office/officeart/2005/8/layout/orgChart1"/>
    <dgm:cxn modelId="{CE896225-D8CA-4E05-9B51-32D33C4D0595}" type="presParOf" srcId="{55403A42-2220-4F7B-AF13-6874DA174070}" destId="{6C37B30B-47E9-4A5C-8D7F-881B77834BAA}" srcOrd="0" destOrd="0" presId="urn:microsoft.com/office/officeart/2005/8/layout/orgChart1"/>
    <dgm:cxn modelId="{2BA123EF-804D-44FE-9CE2-611CE0810C12}" type="presParOf" srcId="{6C37B30B-47E9-4A5C-8D7F-881B77834BAA}" destId="{30AEDC92-E895-4EFF-9360-D0891D104E8F}" srcOrd="0" destOrd="0" presId="urn:microsoft.com/office/officeart/2005/8/layout/orgChart1"/>
    <dgm:cxn modelId="{F1B7E567-4441-4436-AC0A-AD0BA6CFCD2C}" type="presParOf" srcId="{6C37B30B-47E9-4A5C-8D7F-881B77834BAA}" destId="{82F04110-2EC8-4F92-8D6C-D3B3802256D0}" srcOrd="1" destOrd="0" presId="urn:microsoft.com/office/officeart/2005/8/layout/orgChart1"/>
    <dgm:cxn modelId="{0AC624C5-1CC6-44CB-9B4D-D17231508E0D}" type="presParOf" srcId="{55403A42-2220-4F7B-AF13-6874DA174070}" destId="{EE39E67D-5B4F-4421-B35A-232D1AF14324}" srcOrd="1" destOrd="0" presId="urn:microsoft.com/office/officeart/2005/8/layout/orgChart1"/>
    <dgm:cxn modelId="{6E990106-8906-4447-ADFE-211A13F52AA7}" type="presParOf" srcId="{EE39E67D-5B4F-4421-B35A-232D1AF14324}" destId="{7389C69E-A038-49E1-B120-D86CF9DFA6A7}" srcOrd="0" destOrd="0" presId="urn:microsoft.com/office/officeart/2005/8/layout/orgChart1"/>
    <dgm:cxn modelId="{31D428CA-CA98-42F0-836C-0A30F2E5BA18}" type="presParOf" srcId="{EE39E67D-5B4F-4421-B35A-232D1AF14324}" destId="{0BA9AABC-2050-457F-BB14-4DF2C07FBA10}" srcOrd="1" destOrd="0" presId="urn:microsoft.com/office/officeart/2005/8/layout/orgChart1"/>
    <dgm:cxn modelId="{29C993D8-A6E7-42ED-81CC-AC590887DA16}" type="presParOf" srcId="{0BA9AABC-2050-457F-BB14-4DF2C07FBA10}" destId="{697FBB7B-B765-46E7-B28C-34E0D4CC94FF}" srcOrd="0" destOrd="0" presId="urn:microsoft.com/office/officeart/2005/8/layout/orgChart1"/>
    <dgm:cxn modelId="{B8EA4974-34D7-407C-A33C-1FF8BB16BE40}" type="presParOf" srcId="{697FBB7B-B765-46E7-B28C-34E0D4CC94FF}" destId="{FED02CFF-17B1-4F12-B818-A53C5C009096}" srcOrd="0" destOrd="0" presId="urn:microsoft.com/office/officeart/2005/8/layout/orgChart1"/>
    <dgm:cxn modelId="{DC7E4282-F524-439D-AF76-84B33BF9D410}" type="presParOf" srcId="{697FBB7B-B765-46E7-B28C-34E0D4CC94FF}" destId="{A435FF11-B1FB-4394-8425-8931C1C7497A}" srcOrd="1" destOrd="0" presId="urn:microsoft.com/office/officeart/2005/8/layout/orgChart1"/>
    <dgm:cxn modelId="{6897E6B8-55C0-4076-9865-94B3BED95F8F}" type="presParOf" srcId="{0BA9AABC-2050-457F-BB14-4DF2C07FBA10}" destId="{BD340FD5-660D-4E1D-A325-1F3CBE0DAEDE}" srcOrd="1" destOrd="0" presId="urn:microsoft.com/office/officeart/2005/8/layout/orgChart1"/>
    <dgm:cxn modelId="{0CEC097E-1CB6-4A86-BF84-5FF6177503A5}" type="presParOf" srcId="{0BA9AABC-2050-457F-BB14-4DF2C07FBA10}" destId="{81709A8E-9841-4414-B63C-7678A95A8EDD}" srcOrd="2" destOrd="0" presId="urn:microsoft.com/office/officeart/2005/8/layout/orgChart1"/>
    <dgm:cxn modelId="{6E09ECB0-21AF-4484-BD6A-C8B83E3F092E}" type="presParOf" srcId="{EE39E67D-5B4F-4421-B35A-232D1AF14324}" destId="{866B3A32-EE1C-41BC-88FF-22796D09DED3}" srcOrd="2" destOrd="0" presId="urn:microsoft.com/office/officeart/2005/8/layout/orgChart1"/>
    <dgm:cxn modelId="{9FD264FE-E988-4779-99D9-51B774C56EC1}" type="presParOf" srcId="{EE39E67D-5B4F-4421-B35A-232D1AF14324}" destId="{B09FFFCA-1015-45A5-8862-78DB1E71C49D}" srcOrd="3" destOrd="0" presId="urn:microsoft.com/office/officeart/2005/8/layout/orgChart1"/>
    <dgm:cxn modelId="{0967CA41-94BF-4B2E-9F5B-1971961F8871}" type="presParOf" srcId="{B09FFFCA-1015-45A5-8862-78DB1E71C49D}" destId="{DB9396C3-E32F-4570-ABF0-D1317498D0B2}" srcOrd="0" destOrd="0" presId="urn:microsoft.com/office/officeart/2005/8/layout/orgChart1"/>
    <dgm:cxn modelId="{86EC188C-928A-4EF4-9D13-6C7440944BB1}" type="presParOf" srcId="{DB9396C3-E32F-4570-ABF0-D1317498D0B2}" destId="{1D87E8E1-06AE-4AD0-B2F6-1207C0CFF46C}" srcOrd="0" destOrd="0" presId="urn:microsoft.com/office/officeart/2005/8/layout/orgChart1"/>
    <dgm:cxn modelId="{96196642-612C-4806-AD38-A8317D716DD5}" type="presParOf" srcId="{DB9396C3-E32F-4570-ABF0-D1317498D0B2}" destId="{7D5726EE-9FF0-477C-A377-7FDEA19978F0}" srcOrd="1" destOrd="0" presId="urn:microsoft.com/office/officeart/2005/8/layout/orgChart1"/>
    <dgm:cxn modelId="{1513C4DE-841D-497E-86E1-7FC182D7C87D}" type="presParOf" srcId="{B09FFFCA-1015-45A5-8862-78DB1E71C49D}" destId="{BD81E2B8-5AC0-4299-93F4-40BFDA5C42C7}" srcOrd="1" destOrd="0" presId="urn:microsoft.com/office/officeart/2005/8/layout/orgChart1"/>
    <dgm:cxn modelId="{C73B19D0-A99A-4734-A761-E6FB6E1F8339}" type="presParOf" srcId="{B09FFFCA-1015-45A5-8862-78DB1E71C49D}" destId="{9B864743-7866-4AB2-A168-462EFB053F3C}" srcOrd="2" destOrd="0" presId="urn:microsoft.com/office/officeart/2005/8/layout/orgChart1"/>
    <dgm:cxn modelId="{9A787C70-7273-4CA0-93C2-27F39568B60C}" type="presParOf" srcId="{EE39E67D-5B4F-4421-B35A-232D1AF14324}" destId="{CC7855C0-01A6-4472-AFE7-2A18181B78F2}" srcOrd="4" destOrd="0" presId="urn:microsoft.com/office/officeart/2005/8/layout/orgChart1"/>
    <dgm:cxn modelId="{D0C9D6B1-CF13-402F-8558-759CC94B03B9}" type="presParOf" srcId="{EE39E67D-5B4F-4421-B35A-232D1AF14324}" destId="{657FAB47-EE63-49F2-8FA6-C834BC864887}" srcOrd="5" destOrd="0" presId="urn:microsoft.com/office/officeart/2005/8/layout/orgChart1"/>
    <dgm:cxn modelId="{4731D2A6-C7F6-45F8-9121-61B6EA1E4EF6}" type="presParOf" srcId="{657FAB47-EE63-49F2-8FA6-C834BC864887}" destId="{7527DB76-1AFA-4C18-A790-C00F4C708499}" srcOrd="0" destOrd="0" presId="urn:microsoft.com/office/officeart/2005/8/layout/orgChart1"/>
    <dgm:cxn modelId="{012D279D-1A49-419A-84CF-25F2D5B64C18}" type="presParOf" srcId="{7527DB76-1AFA-4C18-A790-C00F4C708499}" destId="{428C1AC2-172D-47C6-BC15-8C0F0A9ED81C}" srcOrd="0" destOrd="0" presId="urn:microsoft.com/office/officeart/2005/8/layout/orgChart1"/>
    <dgm:cxn modelId="{6D28F820-AC3A-4CB0-860D-D75112DCC4AC}" type="presParOf" srcId="{7527DB76-1AFA-4C18-A790-C00F4C708499}" destId="{4070D335-906F-4088-BC81-A652D9A691C2}" srcOrd="1" destOrd="0" presId="urn:microsoft.com/office/officeart/2005/8/layout/orgChart1"/>
    <dgm:cxn modelId="{7F0537E9-267A-4DE8-8A81-14A2B9B62745}" type="presParOf" srcId="{657FAB47-EE63-49F2-8FA6-C834BC864887}" destId="{DED84135-D234-4566-BB19-9864A3D1DBDC}" srcOrd="1" destOrd="0" presId="urn:microsoft.com/office/officeart/2005/8/layout/orgChart1"/>
    <dgm:cxn modelId="{2AD1D3FB-8C74-419F-B1BE-A83BA7E44235}" type="presParOf" srcId="{657FAB47-EE63-49F2-8FA6-C834BC864887}" destId="{6819BC9F-5585-4A37-9CC7-44D02C237AB4}" srcOrd="2" destOrd="0" presId="urn:microsoft.com/office/officeart/2005/8/layout/orgChart1"/>
    <dgm:cxn modelId="{0FBD0629-0327-4974-A24A-999CF36FC13B}" type="presParOf" srcId="{EE39E67D-5B4F-4421-B35A-232D1AF14324}" destId="{F56941BF-3ED7-4ADA-A664-7FBF5CB0D659}" srcOrd="6" destOrd="0" presId="urn:microsoft.com/office/officeart/2005/8/layout/orgChart1"/>
    <dgm:cxn modelId="{C21051A7-1544-41D6-AED3-0E72B92DF8EF}" type="presParOf" srcId="{EE39E67D-5B4F-4421-B35A-232D1AF14324}" destId="{35369407-2874-4D7D-AAAF-DCF103366129}" srcOrd="7" destOrd="0" presId="urn:microsoft.com/office/officeart/2005/8/layout/orgChart1"/>
    <dgm:cxn modelId="{83351B07-DE10-4E4C-A68C-95A4D0193BF3}" type="presParOf" srcId="{35369407-2874-4D7D-AAAF-DCF103366129}" destId="{708B745B-CED7-4CBF-A21C-B946DC8426AD}" srcOrd="0" destOrd="0" presId="urn:microsoft.com/office/officeart/2005/8/layout/orgChart1"/>
    <dgm:cxn modelId="{5328209C-A78A-44CD-9064-1B1894612F52}" type="presParOf" srcId="{708B745B-CED7-4CBF-A21C-B946DC8426AD}" destId="{58C79FB1-AA0E-41D0-8BDE-6697F6CFAD56}" srcOrd="0" destOrd="0" presId="urn:microsoft.com/office/officeart/2005/8/layout/orgChart1"/>
    <dgm:cxn modelId="{0A44F537-03E4-477B-8CE9-27E1EE9B23C9}" type="presParOf" srcId="{708B745B-CED7-4CBF-A21C-B946DC8426AD}" destId="{8BCC6DAA-B1CF-4B38-B5E7-4633582A53A1}" srcOrd="1" destOrd="0" presId="urn:microsoft.com/office/officeart/2005/8/layout/orgChart1"/>
    <dgm:cxn modelId="{D2165E99-78D9-4D2A-94B2-6037A71F33FE}" type="presParOf" srcId="{35369407-2874-4D7D-AAAF-DCF103366129}" destId="{9BB556D5-CB36-4CDA-93F1-28419DCFDA80}" srcOrd="1" destOrd="0" presId="urn:microsoft.com/office/officeart/2005/8/layout/orgChart1"/>
    <dgm:cxn modelId="{005F182A-3F0A-4D38-9BA4-BDFD37A74716}" type="presParOf" srcId="{35369407-2874-4D7D-AAAF-DCF103366129}" destId="{602D867C-30FD-4309-9220-DC6DAF5A83B4}" srcOrd="2" destOrd="0" presId="urn:microsoft.com/office/officeart/2005/8/layout/orgChart1"/>
    <dgm:cxn modelId="{B8510DC4-0D7E-48BA-AAC0-080D0E7C93F0}" type="presParOf" srcId="{EE39E67D-5B4F-4421-B35A-232D1AF14324}" destId="{EA7AA276-E758-4509-8926-56D2B0281191}" srcOrd="8" destOrd="0" presId="urn:microsoft.com/office/officeart/2005/8/layout/orgChart1"/>
    <dgm:cxn modelId="{6DCC7948-1689-4A6E-9566-E75A67D71020}" type="presParOf" srcId="{EE39E67D-5B4F-4421-B35A-232D1AF14324}" destId="{6514BD11-B802-4948-B97C-9B636AED9942}" srcOrd="9" destOrd="0" presId="urn:microsoft.com/office/officeart/2005/8/layout/orgChart1"/>
    <dgm:cxn modelId="{66243FB5-41FC-4B23-9CC8-A719C1BC3ACA}" type="presParOf" srcId="{6514BD11-B802-4948-B97C-9B636AED9942}" destId="{83BB0768-7639-4733-AACB-E6F5736BD8E9}" srcOrd="0" destOrd="0" presId="urn:microsoft.com/office/officeart/2005/8/layout/orgChart1"/>
    <dgm:cxn modelId="{D6F3A77B-AF5C-4CB2-86EE-AB057D082B67}" type="presParOf" srcId="{83BB0768-7639-4733-AACB-E6F5736BD8E9}" destId="{E64E87DD-40EE-431C-AEFA-04F48EA85C14}" srcOrd="0" destOrd="0" presId="urn:microsoft.com/office/officeart/2005/8/layout/orgChart1"/>
    <dgm:cxn modelId="{8F0D7378-202B-4C6C-A104-19D589B7A8DF}" type="presParOf" srcId="{83BB0768-7639-4733-AACB-E6F5736BD8E9}" destId="{9027D390-288F-46A7-8739-3C873F59CEBA}" srcOrd="1" destOrd="0" presId="urn:microsoft.com/office/officeart/2005/8/layout/orgChart1"/>
    <dgm:cxn modelId="{E1FC9C72-257D-48C7-ABD9-A9E6D599A206}" type="presParOf" srcId="{6514BD11-B802-4948-B97C-9B636AED9942}" destId="{807F7197-B386-4C55-A5A8-BC529C4B7C9C}" srcOrd="1" destOrd="0" presId="urn:microsoft.com/office/officeart/2005/8/layout/orgChart1"/>
    <dgm:cxn modelId="{2DD0ABAC-D7BD-4111-859B-83DCBA6F0A80}" type="presParOf" srcId="{6514BD11-B802-4948-B97C-9B636AED9942}" destId="{7977C814-121C-412B-97C0-5FDF09F066DA}" srcOrd="2" destOrd="0" presId="urn:microsoft.com/office/officeart/2005/8/layout/orgChart1"/>
    <dgm:cxn modelId="{2369490F-20DD-425A-BA83-B087CA5F4976}" type="presParOf" srcId="{EE39E67D-5B4F-4421-B35A-232D1AF14324}" destId="{717CE42D-76AC-4F89-B082-BCCBC6EE69CE}" srcOrd="10" destOrd="0" presId="urn:microsoft.com/office/officeart/2005/8/layout/orgChart1"/>
    <dgm:cxn modelId="{31B793A7-2FC6-4576-9219-4DF54DD94F68}" type="presParOf" srcId="{EE39E67D-5B4F-4421-B35A-232D1AF14324}" destId="{26F5D412-7099-44D6-B428-284AEA50F1A8}" srcOrd="11" destOrd="0" presId="urn:microsoft.com/office/officeart/2005/8/layout/orgChart1"/>
    <dgm:cxn modelId="{1873862F-FE54-489A-9344-8B1778E3F41A}" type="presParOf" srcId="{26F5D412-7099-44D6-B428-284AEA50F1A8}" destId="{06E6C10E-DD72-4E5F-8C5D-50A032BF2CD9}" srcOrd="0" destOrd="0" presId="urn:microsoft.com/office/officeart/2005/8/layout/orgChart1"/>
    <dgm:cxn modelId="{C0DD93C6-4284-4805-9860-68139ED31E19}" type="presParOf" srcId="{06E6C10E-DD72-4E5F-8C5D-50A032BF2CD9}" destId="{F823FFD8-CAD6-41E3-B4FA-BFF4A2F0D62E}" srcOrd="0" destOrd="0" presId="urn:microsoft.com/office/officeart/2005/8/layout/orgChart1"/>
    <dgm:cxn modelId="{5ED9D8E3-9AA6-4465-B3E6-E010706DA0BD}" type="presParOf" srcId="{06E6C10E-DD72-4E5F-8C5D-50A032BF2CD9}" destId="{4806B0F2-811A-4399-BAF5-CD612CDF146B}" srcOrd="1" destOrd="0" presId="urn:microsoft.com/office/officeart/2005/8/layout/orgChart1"/>
    <dgm:cxn modelId="{48EF76D8-D26F-4B5E-A5F9-109AB5F192D2}" type="presParOf" srcId="{26F5D412-7099-44D6-B428-284AEA50F1A8}" destId="{802D5CD8-6097-4554-8361-1CAF86ACE831}" srcOrd="1" destOrd="0" presId="urn:microsoft.com/office/officeart/2005/8/layout/orgChart1"/>
    <dgm:cxn modelId="{6C6B5C59-60D4-44EE-A995-8B7525BBCA99}" type="presParOf" srcId="{26F5D412-7099-44D6-B428-284AEA50F1A8}" destId="{6EE472B5-FFF9-4355-BF0F-E3F1E1ECD51D}" srcOrd="2" destOrd="0" presId="urn:microsoft.com/office/officeart/2005/8/layout/orgChart1"/>
    <dgm:cxn modelId="{09A809DD-7A3F-4BFA-A2B6-AC81A223B33B}" type="presParOf" srcId="{55403A42-2220-4F7B-AF13-6874DA174070}" destId="{FD6813B4-E77F-4325-8FC4-8DAC34D05067}" srcOrd="2" destOrd="0" presId="urn:microsoft.com/office/officeart/2005/8/layout/orgChart1"/>
    <dgm:cxn modelId="{0E179549-1C0D-4927-99F9-DD641C940935}" type="presParOf" srcId="{D09ACF0E-259B-47DE-8980-B6D8D2608C12}" destId="{3259F60F-B664-462E-BCFB-DEEE3A497746}" srcOrd="6" destOrd="0" presId="urn:microsoft.com/office/officeart/2005/8/layout/orgChart1"/>
    <dgm:cxn modelId="{3A593BF1-A624-46B7-96F9-3A6594D850FB}" type="presParOf" srcId="{D09ACF0E-259B-47DE-8980-B6D8D2608C12}" destId="{155951AA-903A-475C-BC07-8F21D0F05A49}" srcOrd="7" destOrd="0" presId="urn:microsoft.com/office/officeart/2005/8/layout/orgChart1"/>
    <dgm:cxn modelId="{36A83F42-EBB0-48BA-8A8D-7F5F978F8CEF}" type="presParOf" srcId="{155951AA-903A-475C-BC07-8F21D0F05A49}" destId="{057EBF39-9CB8-46B7-9F80-07D351F7D0C9}" srcOrd="0" destOrd="0" presId="urn:microsoft.com/office/officeart/2005/8/layout/orgChart1"/>
    <dgm:cxn modelId="{668875B1-47E2-423A-9945-E459DDB11131}" type="presParOf" srcId="{057EBF39-9CB8-46B7-9F80-07D351F7D0C9}" destId="{A337BB6E-5F73-493A-B5FE-1ACA07A23940}" srcOrd="0" destOrd="0" presId="urn:microsoft.com/office/officeart/2005/8/layout/orgChart1"/>
    <dgm:cxn modelId="{9DF8929B-0494-433E-9705-2B310F288181}" type="presParOf" srcId="{057EBF39-9CB8-46B7-9F80-07D351F7D0C9}" destId="{0386BF02-BE8B-4200-98AD-1CD13AA8171E}" srcOrd="1" destOrd="0" presId="urn:microsoft.com/office/officeart/2005/8/layout/orgChart1"/>
    <dgm:cxn modelId="{763B815F-8042-4C09-A5C3-3DE08FE172E1}" type="presParOf" srcId="{155951AA-903A-475C-BC07-8F21D0F05A49}" destId="{A12AA6C7-5463-445F-9712-F0FF931AF71D}" srcOrd="1" destOrd="0" presId="urn:microsoft.com/office/officeart/2005/8/layout/orgChart1"/>
    <dgm:cxn modelId="{D4E78CBA-4CCE-45A2-A999-7D426B798245}" type="presParOf" srcId="{A12AA6C7-5463-445F-9712-F0FF931AF71D}" destId="{B8BBCC5F-E6DB-478A-9CA6-A6E833C30CFE}" srcOrd="0" destOrd="0" presId="urn:microsoft.com/office/officeart/2005/8/layout/orgChart1"/>
    <dgm:cxn modelId="{23BB7495-B82D-47D2-B45A-5AA5DA1E0520}" type="presParOf" srcId="{A12AA6C7-5463-445F-9712-F0FF931AF71D}" destId="{9C149D8C-EC87-4648-B991-40746DDBFC93}" srcOrd="1" destOrd="0" presId="urn:microsoft.com/office/officeart/2005/8/layout/orgChart1"/>
    <dgm:cxn modelId="{BD4DF23C-E805-4714-9E00-616A696F7DD7}" type="presParOf" srcId="{9C149D8C-EC87-4648-B991-40746DDBFC93}" destId="{E3B87FA5-62DF-468D-82D6-004743D27463}" srcOrd="0" destOrd="0" presId="urn:microsoft.com/office/officeart/2005/8/layout/orgChart1"/>
    <dgm:cxn modelId="{2B3C7371-8621-4E17-A794-7908FFC1A750}" type="presParOf" srcId="{E3B87FA5-62DF-468D-82D6-004743D27463}" destId="{63198F5B-8BF0-46B2-948B-203E77C7AD20}" srcOrd="0" destOrd="0" presId="urn:microsoft.com/office/officeart/2005/8/layout/orgChart1"/>
    <dgm:cxn modelId="{E9208993-CFBD-4C33-B0E7-63FBEF63EA93}" type="presParOf" srcId="{E3B87FA5-62DF-468D-82D6-004743D27463}" destId="{D97F4EAD-4D6E-4D59-B5BC-D2AA8AC3544B}" srcOrd="1" destOrd="0" presId="urn:microsoft.com/office/officeart/2005/8/layout/orgChart1"/>
    <dgm:cxn modelId="{9641210F-0AB2-4834-8023-F8ED08190FCB}" type="presParOf" srcId="{9C149D8C-EC87-4648-B991-40746DDBFC93}" destId="{E0F43418-48F2-4073-AC35-ACC9A4EA3C68}" srcOrd="1" destOrd="0" presId="urn:microsoft.com/office/officeart/2005/8/layout/orgChart1"/>
    <dgm:cxn modelId="{EA562971-8152-4CF8-8F08-CE7E06546CEC}" type="presParOf" srcId="{9C149D8C-EC87-4648-B991-40746DDBFC93}" destId="{ACF8D8AD-EF97-433F-982C-CB1E27A957E6}" srcOrd="2" destOrd="0" presId="urn:microsoft.com/office/officeart/2005/8/layout/orgChart1"/>
    <dgm:cxn modelId="{E41470C0-37C2-48F3-9768-DF25675CF0C6}" type="presParOf" srcId="{155951AA-903A-475C-BC07-8F21D0F05A49}" destId="{478FB1A6-6515-4FCA-B9BB-D7EAE04BD896}" srcOrd="2" destOrd="0" presId="urn:microsoft.com/office/officeart/2005/8/layout/orgChart1"/>
    <dgm:cxn modelId="{557183F4-71C4-4318-A174-36C34A5F9FFB}" type="presParOf" srcId="{D09ACF0E-259B-47DE-8980-B6D8D2608C12}" destId="{508C0E9B-74C9-4F01-8470-5093211EC64F}" srcOrd="8" destOrd="0" presId="urn:microsoft.com/office/officeart/2005/8/layout/orgChart1"/>
    <dgm:cxn modelId="{3BE3A7DD-4B1E-48DF-A67E-D1C92FE61551}" type="presParOf" srcId="{D09ACF0E-259B-47DE-8980-B6D8D2608C12}" destId="{CB218419-C7D2-448C-9B7E-59C7FC4B9BFB}" srcOrd="9" destOrd="0" presId="urn:microsoft.com/office/officeart/2005/8/layout/orgChart1"/>
    <dgm:cxn modelId="{C28488BF-862F-44E8-AC5B-2153C5151356}" type="presParOf" srcId="{CB218419-C7D2-448C-9B7E-59C7FC4B9BFB}" destId="{47CA5F9E-2D6D-4639-A9AB-3505B36AB0E7}" srcOrd="0" destOrd="0" presId="urn:microsoft.com/office/officeart/2005/8/layout/orgChart1"/>
    <dgm:cxn modelId="{F0C853F3-3F5C-4387-B434-444BA7AB214F}" type="presParOf" srcId="{47CA5F9E-2D6D-4639-A9AB-3505B36AB0E7}" destId="{B2EF327E-41DB-4176-B254-04B47A1A4E02}" srcOrd="0" destOrd="0" presId="urn:microsoft.com/office/officeart/2005/8/layout/orgChart1"/>
    <dgm:cxn modelId="{3258D1ED-122B-405A-9213-67B6D62811E6}" type="presParOf" srcId="{47CA5F9E-2D6D-4639-A9AB-3505B36AB0E7}" destId="{A5AD9106-9994-4EF8-87A9-B8F6CEEEB73C}" srcOrd="1" destOrd="0" presId="urn:microsoft.com/office/officeart/2005/8/layout/orgChart1"/>
    <dgm:cxn modelId="{14DDD06F-E5EE-4B64-8D7B-D201EA1C7DF0}" type="presParOf" srcId="{CB218419-C7D2-448C-9B7E-59C7FC4B9BFB}" destId="{744E33DD-920E-488B-900B-31FD00611515}" srcOrd="1" destOrd="0" presId="urn:microsoft.com/office/officeart/2005/8/layout/orgChart1"/>
    <dgm:cxn modelId="{0545920D-F93F-41A2-AD30-3E8123F65C05}" type="presParOf" srcId="{744E33DD-920E-488B-900B-31FD00611515}" destId="{2D8F89E7-7FBA-4188-9F18-3C7D304A11CB}" srcOrd="0" destOrd="0" presId="urn:microsoft.com/office/officeart/2005/8/layout/orgChart1"/>
    <dgm:cxn modelId="{70896471-2E89-437C-BC6D-170F1626EBE6}" type="presParOf" srcId="{744E33DD-920E-488B-900B-31FD00611515}" destId="{D6643F07-41DB-4CE6-83B6-A21B0EFE1AF6}" srcOrd="1" destOrd="0" presId="urn:microsoft.com/office/officeart/2005/8/layout/orgChart1"/>
    <dgm:cxn modelId="{45E37C87-EE8F-4BEF-B714-E9DA73E971C1}" type="presParOf" srcId="{D6643F07-41DB-4CE6-83B6-A21B0EFE1AF6}" destId="{381608F1-5897-4FD6-8758-4AD84511A2B1}" srcOrd="0" destOrd="0" presId="urn:microsoft.com/office/officeart/2005/8/layout/orgChart1"/>
    <dgm:cxn modelId="{8795D6A0-132A-41AC-93FA-8376CD4634D3}" type="presParOf" srcId="{381608F1-5897-4FD6-8758-4AD84511A2B1}" destId="{71B1C785-8DA7-4762-988C-559A6FAA34EF}" srcOrd="0" destOrd="0" presId="urn:microsoft.com/office/officeart/2005/8/layout/orgChart1"/>
    <dgm:cxn modelId="{824131C1-7343-475D-BA5F-254CF0AE31B0}" type="presParOf" srcId="{381608F1-5897-4FD6-8758-4AD84511A2B1}" destId="{2EEE9865-D993-4210-A88E-1EDB07E29C8E}" srcOrd="1" destOrd="0" presId="urn:microsoft.com/office/officeart/2005/8/layout/orgChart1"/>
    <dgm:cxn modelId="{DA9E7BC8-15F7-43F6-AFCB-9B333456E2DE}" type="presParOf" srcId="{D6643F07-41DB-4CE6-83B6-A21B0EFE1AF6}" destId="{6CEA8E4B-C45A-40CC-BC96-DF0FCAD0E813}" srcOrd="1" destOrd="0" presId="urn:microsoft.com/office/officeart/2005/8/layout/orgChart1"/>
    <dgm:cxn modelId="{194E0D1D-5544-4A3E-A3C4-5459E2F19A0C}" type="presParOf" srcId="{D6643F07-41DB-4CE6-83B6-A21B0EFE1AF6}" destId="{EF1D677E-E811-42BB-90C4-66670FA84A1D}" srcOrd="2" destOrd="0" presId="urn:microsoft.com/office/officeart/2005/8/layout/orgChart1"/>
    <dgm:cxn modelId="{303B7EB8-3B66-45AA-AFB3-93679C490046}" type="presParOf" srcId="{744E33DD-920E-488B-900B-31FD00611515}" destId="{27E5BBD2-187F-4715-A741-C5C4FB27E454}" srcOrd="2" destOrd="0" presId="urn:microsoft.com/office/officeart/2005/8/layout/orgChart1"/>
    <dgm:cxn modelId="{88058800-C6DE-47B1-8B41-85E83E63B607}" type="presParOf" srcId="{744E33DD-920E-488B-900B-31FD00611515}" destId="{153EE2BF-9DA6-41B9-926B-CED505BF26D5}" srcOrd="3" destOrd="0" presId="urn:microsoft.com/office/officeart/2005/8/layout/orgChart1"/>
    <dgm:cxn modelId="{C12AFDE8-E806-4A44-8BD2-619E9C389D9B}" type="presParOf" srcId="{153EE2BF-9DA6-41B9-926B-CED505BF26D5}" destId="{00BBFA7E-2A57-417E-AD92-63F111A42E58}" srcOrd="0" destOrd="0" presId="urn:microsoft.com/office/officeart/2005/8/layout/orgChart1"/>
    <dgm:cxn modelId="{550AD4B9-2A78-461C-81C7-A098C21FF0A9}" type="presParOf" srcId="{00BBFA7E-2A57-417E-AD92-63F111A42E58}" destId="{5E7716D8-B86D-4E5F-8CD8-26F46318E149}" srcOrd="0" destOrd="0" presId="urn:microsoft.com/office/officeart/2005/8/layout/orgChart1"/>
    <dgm:cxn modelId="{23535A91-DEBA-49C6-B253-5DEEA6CFEB1C}" type="presParOf" srcId="{00BBFA7E-2A57-417E-AD92-63F111A42E58}" destId="{19349A8D-BAC6-42A3-9F57-2709236C33A6}" srcOrd="1" destOrd="0" presId="urn:microsoft.com/office/officeart/2005/8/layout/orgChart1"/>
    <dgm:cxn modelId="{36228D42-7B04-49C6-A34C-FAC0F219914F}" type="presParOf" srcId="{153EE2BF-9DA6-41B9-926B-CED505BF26D5}" destId="{7F5447F0-6AE7-459E-B646-6A63B481F909}" srcOrd="1" destOrd="0" presId="urn:microsoft.com/office/officeart/2005/8/layout/orgChart1"/>
    <dgm:cxn modelId="{F0E8FA30-B279-46AC-861D-4E4F45B8BB57}" type="presParOf" srcId="{153EE2BF-9DA6-41B9-926B-CED505BF26D5}" destId="{4220D2B8-7FB2-4AF3-81D8-356ECB719164}" srcOrd="2" destOrd="0" presId="urn:microsoft.com/office/officeart/2005/8/layout/orgChart1"/>
    <dgm:cxn modelId="{B5D7A6FF-59B7-4FF4-874D-BD4F0C04C0DA}" type="presParOf" srcId="{CB218419-C7D2-448C-9B7E-59C7FC4B9BFB}" destId="{2370AB89-2AB0-4128-B8C3-1203390CA52A}" srcOrd="2" destOrd="0" presId="urn:microsoft.com/office/officeart/2005/8/layout/orgChart1"/>
    <dgm:cxn modelId="{1DFE1F77-84C6-486E-920E-C32BE8146276}" type="presParOf" srcId="{907B6755-10C6-4331-8445-C1AC2150AB73}" destId="{C194F537-956D-4013-BA1B-3F28488751C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6DC9F-4949-4AC2-B709-3425854DA5F0}">
      <dsp:nvSpPr>
        <dsp:cNvPr id="0" name=""/>
        <dsp:cNvSpPr/>
      </dsp:nvSpPr>
      <dsp:spPr>
        <a:xfrm>
          <a:off x="6268068" y="1681960"/>
          <a:ext cx="152803" cy="1915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5137"/>
              </a:lnTo>
              <a:lnTo>
                <a:pt x="152803" y="191513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AD85F-7BE6-46D1-BABC-7B2EB5AD6170}">
      <dsp:nvSpPr>
        <dsp:cNvPr id="0" name=""/>
        <dsp:cNvSpPr/>
      </dsp:nvSpPr>
      <dsp:spPr>
        <a:xfrm>
          <a:off x="6268068" y="1681960"/>
          <a:ext cx="152803" cy="1191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1867"/>
              </a:lnTo>
              <a:lnTo>
                <a:pt x="152803" y="119186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F612BE-978A-4011-AEE5-91F3536C813B}">
      <dsp:nvSpPr>
        <dsp:cNvPr id="0" name=""/>
        <dsp:cNvSpPr/>
      </dsp:nvSpPr>
      <dsp:spPr>
        <a:xfrm>
          <a:off x="6268068" y="1681960"/>
          <a:ext cx="152803" cy="468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97"/>
              </a:lnTo>
              <a:lnTo>
                <a:pt x="152803" y="46859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79375-543D-4BAD-A998-B77C5FD8D0C7}">
      <dsp:nvSpPr>
        <dsp:cNvPr id="0" name=""/>
        <dsp:cNvSpPr/>
      </dsp:nvSpPr>
      <dsp:spPr>
        <a:xfrm>
          <a:off x="3594006" y="958690"/>
          <a:ext cx="3081538" cy="213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62"/>
              </a:lnTo>
              <a:lnTo>
                <a:pt x="3081538" y="106962"/>
              </a:lnTo>
              <a:lnTo>
                <a:pt x="3081538" y="213924"/>
              </a:lnTo>
            </a:path>
          </a:pathLst>
        </a:custGeom>
        <a:noFill/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EE9D0-EEE1-4A15-A17B-5C76D91A77B6}">
      <dsp:nvSpPr>
        <dsp:cNvPr id="0" name=""/>
        <dsp:cNvSpPr/>
      </dsp:nvSpPr>
      <dsp:spPr>
        <a:xfrm>
          <a:off x="5035452" y="1681960"/>
          <a:ext cx="152803" cy="468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97"/>
              </a:lnTo>
              <a:lnTo>
                <a:pt x="152803" y="46859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3F4D-C33B-4E10-BA31-8EC9839DFDF9}">
      <dsp:nvSpPr>
        <dsp:cNvPr id="0" name=""/>
        <dsp:cNvSpPr/>
      </dsp:nvSpPr>
      <dsp:spPr>
        <a:xfrm>
          <a:off x="3594006" y="958690"/>
          <a:ext cx="1848922" cy="213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62"/>
              </a:lnTo>
              <a:lnTo>
                <a:pt x="1848922" y="106962"/>
              </a:lnTo>
              <a:lnTo>
                <a:pt x="1848922" y="213924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F3F2A-6323-498E-921A-28AC8A088FFB}">
      <dsp:nvSpPr>
        <dsp:cNvPr id="0" name=""/>
        <dsp:cNvSpPr/>
      </dsp:nvSpPr>
      <dsp:spPr>
        <a:xfrm>
          <a:off x="3802837" y="1681960"/>
          <a:ext cx="152803" cy="1915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5137"/>
              </a:lnTo>
              <a:lnTo>
                <a:pt x="152803" y="191513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5BBD2-187F-4715-A741-C5C4FB27E454}">
      <dsp:nvSpPr>
        <dsp:cNvPr id="0" name=""/>
        <dsp:cNvSpPr/>
      </dsp:nvSpPr>
      <dsp:spPr>
        <a:xfrm>
          <a:off x="3802837" y="1681960"/>
          <a:ext cx="152803" cy="1191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1867"/>
              </a:lnTo>
              <a:lnTo>
                <a:pt x="152803" y="119186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F89E7-7FBA-4188-9F18-3C7D304A11CB}">
      <dsp:nvSpPr>
        <dsp:cNvPr id="0" name=""/>
        <dsp:cNvSpPr/>
      </dsp:nvSpPr>
      <dsp:spPr>
        <a:xfrm>
          <a:off x="3802837" y="1681960"/>
          <a:ext cx="152803" cy="468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97"/>
              </a:lnTo>
              <a:lnTo>
                <a:pt x="152803" y="46859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C0E9B-74C9-4F01-8470-5093211EC64F}">
      <dsp:nvSpPr>
        <dsp:cNvPr id="0" name=""/>
        <dsp:cNvSpPr/>
      </dsp:nvSpPr>
      <dsp:spPr>
        <a:xfrm>
          <a:off x="3594006" y="958690"/>
          <a:ext cx="616307" cy="213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62"/>
              </a:lnTo>
              <a:lnTo>
                <a:pt x="616307" y="106962"/>
              </a:lnTo>
              <a:lnTo>
                <a:pt x="616307" y="213924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BCC5F-E6DB-478A-9CA6-A6E833C30CFE}">
      <dsp:nvSpPr>
        <dsp:cNvPr id="0" name=""/>
        <dsp:cNvSpPr/>
      </dsp:nvSpPr>
      <dsp:spPr>
        <a:xfrm>
          <a:off x="2570222" y="1681960"/>
          <a:ext cx="152803" cy="468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97"/>
              </a:lnTo>
              <a:lnTo>
                <a:pt x="152803" y="46859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9F60F-B664-462E-BCFB-DEEE3A497746}">
      <dsp:nvSpPr>
        <dsp:cNvPr id="0" name=""/>
        <dsp:cNvSpPr/>
      </dsp:nvSpPr>
      <dsp:spPr>
        <a:xfrm>
          <a:off x="2977698" y="958690"/>
          <a:ext cx="616307" cy="213924"/>
        </a:xfrm>
        <a:custGeom>
          <a:avLst/>
          <a:gdLst/>
          <a:ahLst/>
          <a:cxnLst/>
          <a:rect l="0" t="0" r="0" b="0"/>
          <a:pathLst>
            <a:path>
              <a:moveTo>
                <a:pt x="616307" y="0"/>
              </a:moveTo>
              <a:lnTo>
                <a:pt x="616307" y="106962"/>
              </a:lnTo>
              <a:lnTo>
                <a:pt x="0" y="106962"/>
              </a:lnTo>
              <a:lnTo>
                <a:pt x="0" y="213924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BC25D-6EFC-44CA-90A3-DFA90B8ECD0D}">
      <dsp:nvSpPr>
        <dsp:cNvPr id="0" name=""/>
        <dsp:cNvSpPr/>
      </dsp:nvSpPr>
      <dsp:spPr>
        <a:xfrm>
          <a:off x="1337607" y="1681960"/>
          <a:ext cx="152803" cy="336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1677"/>
              </a:lnTo>
              <a:lnTo>
                <a:pt x="152803" y="336167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8B63B-8B2F-4EB9-A6C9-19FF00043AFF}">
      <dsp:nvSpPr>
        <dsp:cNvPr id="0" name=""/>
        <dsp:cNvSpPr/>
      </dsp:nvSpPr>
      <dsp:spPr>
        <a:xfrm>
          <a:off x="1337607" y="1681960"/>
          <a:ext cx="152803" cy="2638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8407"/>
              </a:lnTo>
              <a:lnTo>
                <a:pt x="152803" y="263840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345DB6-F0EC-49F1-BBDD-83A89701FAC0}">
      <dsp:nvSpPr>
        <dsp:cNvPr id="0" name=""/>
        <dsp:cNvSpPr/>
      </dsp:nvSpPr>
      <dsp:spPr>
        <a:xfrm>
          <a:off x="1337607" y="1681960"/>
          <a:ext cx="152803" cy="1915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5137"/>
              </a:lnTo>
              <a:lnTo>
                <a:pt x="152803" y="191513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8385B-9209-4E54-96A9-5CDBFC597495}">
      <dsp:nvSpPr>
        <dsp:cNvPr id="0" name=""/>
        <dsp:cNvSpPr/>
      </dsp:nvSpPr>
      <dsp:spPr>
        <a:xfrm>
          <a:off x="1337607" y="1681960"/>
          <a:ext cx="152803" cy="1191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1867"/>
              </a:lnTo>
              <a:lnTo>
                <a:pt x="152803" y="119186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5CC7-154B-446B-9D46-D70FBD6417FD}">
      <dsp:nvSpPr>
        <dsp:cNvPr id="0" name=""/>
        <dsp:cNvSpPr/>
      </dsp:nvSpPr>
      <dsp:spPr>
        <a:xfrm>
          <a:off x="1337607" y="1681960"/>
          <a:ext cx="152803" cy="468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97"/>
              </a:lnTo>
              <a:lnTo>
                <a:pt x="152803" y="46859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56694-7706-4FFA-8ECF-47538D4C780E}">
      <dsp:nvSpPr>
        <dsp:cNvPr id="0" name=""/>
        <dsp:cNvSpPr/>
      </dsp:nvSpPr>
      <dsp:spPr>
        <a:xfrm>
          <a:off x="1745083" y="958690"/>
          <a:ext cx="1848922" cy="213924"/>
        </a:xfrm>
        <a:custGeom>
          <a:avLst/>
          <a:gdLst/>
          <a:ahLst/>
          <a:cxnLst/>
          <a:rect l="0" t="0" r="0" b="0"/>
          <a:pathLst>
            <a:path>
              <a:moveTo>
                <a:pt x="1848922" y="0"/>
              </a:moveTo>
              <a:lnTo>
                <a:pt x="1848922" y="106962"/>
              </a:lnTo>
              <a:lnTo>
                <a:pt x="0" y="106962"/>
              </a:lnTo>
              <a:lnTo>
                <a:pt x="0" y="213924"/>
              </a:lnTo>
            </a:path>
          </a:pathLst>
        </a:custGeom>
        <a:noFill/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4380D-CD57-426B-BE40-48A6A422BA8E}">
      <dsp:nvSpPr>
        <dsp:cNvPr id="0" name=""/>
        <dsp:cNvSpPr/>
      </dsp:nvSpPr>
      <dsp:spPr>
        <a:xfrm>
          <a:off x="104992" y="1681960"/>
          <a:ext cx="152803" cy="1191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1867"/>
              </a:lnTo>
              <a:lnTo>
                <a:pt x="152803" y="1191867"/>
              </a:lnTo>
            </a:path>
          </a:pathLst>
        </a:custGeom>
        <a:noFill/>
        <a:ln w="28575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EEAA7-5062-41D4-AF41-C03CC6FD72C5}">
      <dsp:nvSpPr>
        <dsp:cNvPr id="0" name=""/>
        <dsp:cNvSpPr/>
      </dsp:nvSpPr>
      <dsp:spPr>
        <a:xfrm>
          <a:off x="104992" y="1681960"/>
          <a:ext cx="152803" cy="468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97"/>
              </a:lnTo>
              <a:lnTo>
                <a:pt x="152803" y="468597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3076D-2157-40B8-9085-2B2DF26207D1}">
      <dsp:nvSpPr>
        <dsp:cNvPr id="0" name=""/>
        <dsp:cNvSpPr/>
      </dsp:nvSpPr>
      <dsp:spPr>
        <a:xfrm>
          <a:off x="512468" y="958690"/>
          <a:ext cx="3081538" cy="213924"/>
        </a:xfrm>
        <a:custGeom>
          <a:avLst/>
          <a:gdLst/>
          <a:ahLst/>
          <a:cxnLst/>
          <a:rect l="0" t="0" r="0" b="0"/>
          <a:pathLst>
            <a:path>
              <a:moveTo>
                <a:pt x="3081538" y="0"/>
              </a:moveTo>
              <a:lnTo>
                <a:pt x="3081538" y="106962"/>
              </a:lnTo>
              <a:lnTo>
                <a:pt x="0" y="106962"/>
              </a:lnTo>
              <a:lnTo>
                <a:pt x="0" y="213924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19A9D-2FB6-4B45-8BE8-3DADA5C98015}">
      <dsp:nvSpPr>
        <dsp:cNvPr id="0" name=""/>
        <dsp:cNvSpPr/>
      </dsp:nvSpPr>
      <dsp:spPr>
        <a:xfrm>
          <a:off x="3084661" y="449345"/>
          <a:ext cx="1018690" cy="50934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메인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084661" y="449345"/>
        <a:ext cx="1018690" cy="509345"/>
      </dsp:txXfrm>
    </dsp:sp>
    <dsp:sp modelId="{5C02C5A6-FE89-49AA-9928-BA463C733C25}">
      <dsp:nvSpPr>
        <dsp:cNvPr id="0" name=""/>
        <dsp:cNvSpPr/>
      </dsp:nvSpPr>
      <dsp:spPr>
        <a:xfrm>
          <a:off x="3123" y="1172615"/>
          <a:ext cx="1018690" cy="509345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로그인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123" y="1172615"/>
        <a:ext cx="1018690" cy="509345"/>
      </dsp:txXfrm>
    </dsp:sp>
    <dsp:sp modelId="{814AD22A-A089-4EB5-B8D0-C96DE05CF213}">
      <dsp:nvSpPr>
        <dsp:cNvPr id="0" name=""/>
        <dsp:cNvSpPr/>
      </dsp:nvSpPr>
      <dsp:spPr>
        <a:xfrm>
          <a:off x="257795" y="1895885"/>
          <a:ext cx="1018690" cy="509345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회원가입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57795" y="1895885"/>
        <a:ext cx="1018690" cy="509345"/>
      </dsp:txXfrm>
    </dsp:sp>
    <dsp:sp modelId="{3F7C02E9-FF0B-4BB9-B09B-61FA845E0A9C}">
      <dsp:nvSpPr>
        <dsp:cNvPr id="0" name=""/>
        <dsp:cNvSpPr/>
      </dsp:nvSpPr>
      <dsp:spPr>
        <a:xfrm>
          <a:off x="257795" y="261915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아이디</a:t>
          </a:r>
          <a:r>
            <a:rPr lang="en-US" altLang="ko-KR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/</a:t>
          </a: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비밀번호 찾기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57795" y="2619155"/>
        <a:ext cx="1018690" cy="509345"/>
      </dsp:txXfrm>
    </dsp:sp>
    <dsp:sp modelId="{6E61E6C5-C9DE-4B72-8E4B-F41FFAD5962B}">
      <dsp:nvSpPr>
        <dsp:cNvPr id="0" name=""/>
        <dsp:cNvSpPr/>
      </dsp:nvSpPr>
      <dsp:spPr>
        <a:xfrm>
          <a:off x="1235738" y="117261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마이페이지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235738" y="1172615"/>
        <a:ext cx="1018690" cy="509345"/>
      </dsp:txXfrm>
    </dsp:sp>
    <dsp:sp modelId="{C9F7223E-4E55-4B9A-BCBE-F46945F660C8}">
      <dsp:nvSpPr>
        <dsp:cNvPr id="0" name=""/>
        <dsp:cNvSpPr/>
      </dsp:nvSpPr>
      <dsp:spPr>
        <a:xfrm>
          <a:off x="1490410" y="189588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경매낙찰현황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490410" y="1895885"/>
        <a:ext cx="1018690" cy="509345"/>
      </dsp:txXfrm>
    </dsp:sp>
    <dsp:sp modelId="{6A7783C8-ADEA-442D-8657-1CE8283082D3}">
      <dsp:nvSpPr>
        <dsp:cNvPr id="0" name=""/>
        <dsp:cNvSpPr/>
      </dsp:nvSpPr>
      <dsp:spPr>
        <a:xfrm>
          <a:off x="1490410" y="261915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경매입찰현황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490410" y="2619155"/>
        <a:ext cx="1018690" cy="509345"/>
      </dsp:txXfrm>
    </dsp:sp>
    <dsp:sp modelId="{0D7B6E19-F3BD-4C4E-B7E0-CC29DA2F0AEA}">
      <dsp:nvSpPr>
        <dsp:cNvPr id="0" name=""/>
        <dsp:cNvSpPr/>
      </dsp:nvSpPr>
      <dsp:spPr>
        <a:xfrm>
          <a:off x="1490410" y="3342426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보류경매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490410" y="3342426"/>
        <a:ext cx="1018690" cy="509345"/>
      </dsp:txXfrm>
    </dsp:sp>
    <dsp:sp modelId="{9F921EE6-509A-4A8B-A05A-E6E737A05129}">
      <dsp:nvSpPr>
        <dsp:cNvPr id="0" name=""/>
        <dsp:cNvSpPr/>
      </dsp:nvSpPr>
      <dsp:spPr>
        <a:xfrm>
          <a:off x="1490410" y="4065696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회원정보수정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490410" y="4065696"/>
        <a:ext cx="1018690" cy="509345"/>
      </dsp:txXfrm>
    </dsp:sp>
    <dsp:sp modelId="{9AE8C361-9850-4426-9C7A-DDA0EF0103DB}">
      <dsp:nvSpPr>
        <dsp:cNvPr id="0" name=""/>
        <dsp:cNvSpPr/>
      </dsp:nvSpPr>
      <dsp:spPr>
        <a:xfrm>
          <a:off x="1490410" y="4788966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회원탈퇴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490410" y="4788966"/>
        <a:ext cx="1018690" cy="509345"/>
      </dsp:txXfrm>
    </dsp:sp>
    <dsp:sp modelId="{A337BB6E-5F73-493A-B5FE-1ACA07A23940}">
      <dsp:nvSpPr>
        <dsp:cNvPr id="0" name=""/>
        <dsp:cNvSpPr/>
      </dsp:nvSpPr>
      <dsp:spPr>
        <a:xfrm>
          <a:off x="2468353" y="117261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경매신청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468353" y="1172615"/>
        <a:ext cx="1018690" cy="509345"/>
      </dsp:txXfrm>
    </dsp:sp>
    <dsp:sp modelId="{63198F5B-8BF0-46B2-948B-203E77C7AD20}">
      <dsp:nvSpPr>
        <dsp:cNvPr id="0" name=""/>
        <dsp:cNvSpPr/>
      </dsp:nvSpPr>
      <dsp:spPr>
        <a:xfrm>
          <a:off x="2723026" y="189588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경매신청하기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723026" y="1895885"/>
        <a:ext cx="1018690" cy="509345"/>
      </dsp:txXfrm>
    </dsp:sp>
    <dsp:sp modelId="{B2EF327E-41DB-4176-B254-04B47A1A4E02}">
      <dsp:nvSpPr>
        <dsp:cNvPr id="0" name=""/>
        <dsp:cNvSpPr/>
      </dsp:nvSpPr>
      <dsp:spPr>
        <a:xfrm>
          <a:off x="3700968" y="117261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경매참여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700968" y="1172615"/>
        <a:ext cx="1018690" cy="509345"/>
      </dsp:txXfrm>
    </dsp:sp>
    <dsp:sp modelId="{71B1C785-8DA7-4762-988C-559A6FAA34EF}">
      <dsp:nvSpPr>
        <dsp:cNvPr id="0" name=""/>
        <dsp:cNvSpPr/>
      </dsp:nvSpPr>
      <dsp:spPr>
        <a:xfrm>
          <a:off x="3955641" y="189588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경매리스트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955641" y="1895885"/>
        <a:ext cx="1018690" cy="509345"/>
      </dsp:txXfrm>
    </dsp:sp>
    <dsp:sp modelId="{5E7716D8-B86D-4E5F-8CD8-26F46318E149}">
      <dsp:nvSpPr>
        <dsp:cNvPr id="0" name=""/>
        <dsp:cNvSpPr/>
      </dsp:nvSpPr>
      <dsp:spPr>
        <a:xfrm>
          <a:off x="3955641" y="261915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오늘마감경매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955641" y="2619155"/>
        <a:ext cx="1018690" cy="509345"/>
      </dsp:txXfrm>
    </dsp:sp>
    <dsp:sp modelId="{5716A842-9E25-4B07-B6A6-8A0F6492E7F6}">
      <dsp:nvSpPr>
        <dsp:cNvPr id="0" name=""/>
        <dsp:cNvSpPr/>
      </dsp:nvSpPr>
      <dsp:spPr>
        <a:xfrm>
          <a:off x="3955641" y="3342426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일정안내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955641" y="3342426"/>
        <a:ext cx="1018690" cy="509345"/>
      </dsp:txXfrm>
    </dsp:sp>
    <dsp:sp modelId="{6B6EE089-18DF-4226-BA19-066201B89ECD}">
      <dsp:nvSpPr>
        <dsp:cNvPr id="0" name=""/>
        <dsp:cNvSpPr/>
      </dsp:nvSpPr>
      <dsp:spPr>
        <a:xfrm>
          <a:off x="4933583" y="1172615"/>
          <a:ext cx="1018690" cy="509345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4933583" y="1172615"/>
        <a:ext cx="1018690" cy="509345"/>
      </dsp:txXfrm>
    </dsp:sp>
    <dsp:sp modelId="{7733A63B-22E6-45B2-88CE-3BCB86095B93}">
      <dsp:nvSpPr>
        <dsp:cNvPr id="0" name=""/>
        <dsp:cNvSpPr/>
      </dsp:nvSpPr>
      <dsp:spPr>
        <a:xfrm>
          <a:off x="5188256" y="189588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5188256" y="1895885"/>
        <a:ext cx="1018690" cy="509345"/>
      </dsp:txXfrm>
    </dsp:sp>
    <dsp:sp modelId="{0AAE5AD5-9BC4-48BA-AAD1-856A617A6576}">
      <dsp:nvSpPr>
        <dsp:cNvPr id="0" name=""/>
        <dsp:cNvSpPr/>
      </dsp:nvSpPr>
      <dsp:spPr>
        <a:xfrm>
          <a:off x="6166199" y="117261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고객센터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6166199" y="1172615"/>
        <a:ext cx="1018690" cy="509345"/>
      </dsp:txXfrm>
    </dsp:sp>
    <dsp:sp modelId="{B06DB3E4-F084-48C7-9958-3348C43D1F1B}">
      <dsp:nvSpPr>
        <dsp:cNvPr id="0" name=""/>
        <dsp:cNvSpPr/>
      </dsp:nvSpPr>
      <dsp:spPr>
        <a:xfrm>
          <a:off x="6420871" y="189588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공지사항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6420871" y="1895885"/>
        <a:ext cx="1018690" cy="509345"/>
      </dsp:txXfrm>
    </dsp:sp>
    <dsp:sp modelId="{139CE923-B721-4545-867D-E9D13FBC3B01}">
      <dsp:nvSpPr>
        <dsp:cNvPr id="0" name=""/>
        <dsp:cNvSpPr/>
      </dsp:nvSpPr>
      <dsp:spPr>
        <a:xfrm>
          <a:off x="6420871" y="2619155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QnA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6420871" y="2619155"/>
        <a:ext cx="1018690" cy="509345"/>
      </dsp:txXfrm>
    </dsp:sp>
    <dsp:sp modelId="{55577317-1034-4A2F-B65B-E6C3229A2C89}">
      <dsp:nvSpPr>
        <dsp:cNvPr id="0" name=""/>
        <dsp:cNvSpPr/>
      </dsp:nvSpPr>
      <dsp:spPr>
        <a:xfrm>
          <a:off x="6420871" y="3342426"/>
          <a:ext cx="1018690" cy="509345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이용안내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6420871" y="3342426"/>
        <a:ext cx="1018690" cy="509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94737-EE4B-4311-B1CB-F0DFAE5EE9D7}">
      <dsp:nvSpPr>
        <dsp:cNvPr id="0" name=""/>
        <dsp:cNvSpPr/>
      </dsp:nvSpPr>
      <dsp:spPr>
        <a:xfrm>
          <a:off x="6436543" y="1850709"/>
          <a:ext cx="131169" cy="40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252"/>
              </a:lnTo>
              <a:lnTo>
                <a:pt x="131169" y="402252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DD4B4E-716D-43DA-976E-C21A0D7EBFF0}">
      <dsp:nvSpPr>
        <dsp:cNvPr id="0" name=""/>
        <dsp:cNvSpPr/>
      </dsp:nvSpPr>
      <dsp:spPr>
        <a:xfrm>
          <a:off x="3612034" y="1229841"/>
          <a:ext cx="3174293" cy="183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18"/>
              </a:lnTo>
              <a:lnTo>
                <a:pt x="3174293" y="91818"/>
              </a:lnTo>
              <a:lnTo>
                <a:pt x="3174293" y="183636"/>
              </a:lnTo>
            </a:path>
          </a:pathLst>
        </a:custGeom>
        <a:noFill/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6DC9F-4949-4AC2-B709-3425854DA5F0}">
      <dsp:nvSpPr>
        <dsp:cNvPr id="0" name=""/>
        <dsp:cNvSpPr/>
      </dsp:nvSpPr>
      <dsp:spPr>
        <a:xfrm>
          <a:off x="5378446" y="1850709"/>
          <a:ext cx="131169" cy="1643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986"/>
              </a:lnTo>
              <a:lnTo>
                <a:pt x="131169" y="1643986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AD85F-7BE6-46D1-BABC-7B2EB5AD6170}">
      <dsp:nvSpPr>
        <dsp:cNvPr id="0" name=""/>
        <dsp:cNvSpPr/>
      </dsp:nvSpPr>
      <dsp:spPr>
        <a:xfrm>
          <a:off x="5378446" y="1850709"/>
          <a:ext cx="131169" cy="102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119"/>
              </a:lnTo>
              <a:lnTo>
                <a:pt x="131169" y="1023119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F612BE-978A-4011-AEE5-91F3536C813B}">
      <dsp:nvSpPr>
        <dsp:cNvPr id="0" name=""/>
        <dsp:cNvSpPr/>
      </dsp:nvSpPr>
      <dsp:spPr>
        <a:xfrm>
          <a:off x="5378446" y="1850709"/>
          <a:ext cx="131169" cy="40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252"/>
              </a:lnTo>
              <a:lnTo>
                <a:pt x="131169" y="402252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79375-543D-4BAD-A998-B77C5FD8D0C7}">
      <dsp:nvSpPr>
        <dsp:cNvPr id="0" name=""/>
        <dsp:cNvSpPr/>
      </dsp:nvSpPr>
      <dsp:spPr>
        <a:xfrm>
          <a:off x="3612034" y="1229841"/>
          <a:ext cx="2116195" cy="183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18"/>
              </a:lnTo>
              <a:lnTo>
                <a:pt x="2116195" y="91818"/>
              </a:lnTo>
              <a:lnTo>
                <a:pt x="2116195" y="183636"/>
              </a:lnTo>
            </a:path>
          </a:pathLst>
        </a:custGeom>
        <a:noFill/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D015A-62CC-4BC1-8B36-78E89FF8DEF6}">
      <dsp:nvSpPr>
        <dsp:cNvPr id="0" name=""/>
        <dsp:cNvSpPr/>
      </dsp:nvSpPr>
      <dsp:spPr>
        <a:xfrm>
          <a:off x="4320348" y="1850709"/>
          <a:ext cx="131169" cy="102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119"/>
              </a:lnTo>
              <a:lnTo>
                <a:pt x="131169" y="1023119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EE9D0-EEE1-4A15-A17B-5C76D91A77B6}">
      <dsp:nvSpPr>
        <dsp:cNvPr id="0" name=""/>
        <dsp:cNvSpPr/>
      </dsp:nvSpPr>
      <dsp:spPr>
        <a:xfrm>
          <a:off x="4320348" y="1850709"/>
          <a:ext cx="131169" cy="40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252"/>
              </a:lnTo>
              <a:lnTo>
                <a:pt x="131169" y="402252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3F4D-C33B-4E10-BA31-8EC9839DFDF9}">
      <dsp:nvSpPr>
        <dsp:cNvPr id="0" name=""/>
        <dsp:cNvSpPr/>
      </dsp:nvSpPr>
      <dsp:spPr>
        <a:xfrm>
          <a:off x="3612034" y="1229841"/>
          <a:ext cx="1058097" cy="183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18"/>
              </a:lnTo>
              <a:lnTo>
                <a:pt x="1058097" y="91818"/>
              </a:lnTo>
              <a:lnTo>
                <a:pt x="1058097" y="183636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A834B0-62A7-414A-9AF8-AE73ADB26624}">
      <dsp:nvSpPr>
        <dsp:cNvPr id="0" name=""/>
        <dsp:cNvSpPr/>
      </dsp:nvSpPr>
      <dsp:spPr>
        <a:xfrm>
          <a:off x="3262250" y="1850709"/>
          <a:ext cx="131169" cy="2264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4853"/>
              </a:lnTo>
              <a:lnTo>
                <a:pt x="131169" y="2264853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F3F2A-6323-498E-921A-28AC8A088FFB}">
      <dsp:nvSpPr>
        <dsp:cNvPr id="0" name=""/>
        <dsp:cNvSpPr/>
      </dsp:nvSpPr>
      <dsp:spPr>
        <a:xfrm>
          <a:off x="3262250" y="1850709"/>
          <a:ext cx="131169" cy="1643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986"/>
              </a:lnTo>
              <a:lnTo>
                <a:pt x="131169" y="1643986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5BBD2-187F-4715-A741-C5C4FB27E454}">
      <dsp:nvSpPr>
        <dsp:cNvPr id="0" name=""/>
        <dsp:cNvSpPr/>
      </dsp:nvSpPr>
      <dsp:spPr>
        <a:xfrm>
          <a:off x="3262250" y="1850709"/>
          <a:ext cx="131169" cy="102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119"/>
              </a:lnTo>
              <a:lnTo>
                <a:pt x="131169" y="1023119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F89E7-7FBA-4188-9F18-3C7D304A11CB}">
      <dsp:nvSpPr>
        <dsp:cNvPr id="0" name=""/>
        <dsp:cNvSpPr/>
      </dsp:nvSpPr>
      <dsp:spPr>
        <a:xfrm>
          <a:off x="3262250" y="1850709"/>
          <a:ext cx="131169" cy="40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252"/>
              </a:lnTo>
              <a:lnTo>
                <a:pt x="131169" y="402252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C0E9B-74C9-4F01-8470-5093211EC64F}">
      <dsp:nvSpPr>
        <dsp:cNvPr id="0" name=""/>
        <dsp:cNvSpPr/>
      </dsp:nvSpPr>
      <dsp:spPr>
        <a:xfrm>
          <a:off x="3566314" y="1229841"/>
          <a:ext cx="91440" cy="1836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3636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BCC5F-E6DB-478A-9CA6-A6E833C30CFE}">
      <dsp:nvSpPr>
        <dsp:cNvPr id="0" name=""/>
        <dsp:cNvSpPr/>
      </dsp:nvSpPr>
      <dsp:spPr>
        <a:xfrm>
          <a:off x="2204152" y="1850709"/>
          <a:ext cx="131169" cy="40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252"/>
              </a:lnTo>
              <a:lnTo>
                <a:pt x="131169" y="402252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9F60F-B664-462E-BCFB-DEEE3A497746}">
      <dsp:nvSpPr>
        <dsp:cNvPr id="0" name=""/>
        <dsp:cNvSpPr/>
      </dsp:nvSpPr>
      <dsp:spPr>
        <a:xfrm>
          <a:off x="2553937" y="1229841"/>
          <a:ext cx="1058097" cy="183636"/>
        </a:xfrm>
        <a:custGeom>
          <a:avLst/>
          <a:gdLst/>
          <a:ahLst/>
          <a:cxnLst/>
          <a:rect l="0" t="0" r="0" b="0"/>
          <a:pathLst>
            <a:path>
              <a:moveTo>
                <a:pt x="1058097" y="0"/>
              </a:moveTo>
              <a:lnTo>
                <a:pt x="1058097" y="91818"/>
              </a:lnTo>
              <a:lnTo>
                <a:pt x="0" y="91818"/>
              </a:lnTo>
              <a:lnTo>
                <a:pt x="0" y="183636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BC25D-6EFC-44CA-90A3-DFA90B8ECD0D}">
      <dsp:nvSpPr>
        <dsp:cNvPr id="0" name=""/>
        <dsp:cNvSpPr/>
      </dsp:nvSpPr>
      <dsp:spPr>
        <a:xfrm>
          <a:off x="1146054" y="1850709"/>
          <a:ext cx="131169" cy="2885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721"/>
              </a:lnTo>
              <a:lnTo>
                <a:pt x="131169" y="2885721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8B63B-8B2F-4EB9-A6C9-19FF00043AFF}">
      <dsp:nvSpPr>
        <dsp:cNvPr id="0" name=""/>
        <dsp:cNvSpPr/>
      </dsp:nvSpPr>
      <dsp:spPr>
        <a:xfrm>
          <a:off x="1146054" y="1850709"/>
          <a:ext cx="131169" cy="22648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4853"/>
              </a:lnTo>
              <a:lnTo>
                <a:pt x="131169" y="2264853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345DB6-F0EC-49F1-BBDD-83A89701FAC0}">
      <dsp:nvSpPr>
        <dsp:cNvPr id="0" name=""/>
        <dsp:cNvSpPr/>
      </dsp:nvSpPr>
      <dsp:spPr>
        <a:xfrm>
          <a:off x="1146054" y="1850709"/>
          <a:ext cx="131169" cy="1643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986"/>
              </a:lnTo>
              <a:lnTo>
                <a:pt x="131169" y="1643986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8385B-9209-4E54-96A9-5CDBFC597495}">
      <dsp:nvSpPr>
        <dsp:cNvPr id="0" name=""/>
        <dsp:cNvSpPr/>
      </dsp:nvSpPr>
      <dsp:spPr>
        <a:xfrm>
          <a:off x="1146054" y="1850709"/>
          <a:ext cx="131169" cy="102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119"/>
              </a:lnTo>
              <a:lnTo>
                <a:pt x="131169" y="1023119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5CC7-154B-446B-9D46-D70FBD6417FD}">
      <dsp:nvSpPr>
        <dsp:cNvPr id="0" name=""/>
        <dsp:cNvSpPr/>
      </dsp:nvSpPr>
      <dsp:spPr>
        <a:xfrm>
          <a:off x="1146054" y="1850709"/>
          <a:ext cx="131169" cy="40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252"/>
              </a:lnTo>
              <a:lnTo>
                <a:pt x="131169" y="402252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56694-7706-4FFA-8ECF-47538D4C780E}">
      <dsp:nvSpPr>
        <dsp:cNvPr id="0" name=""/>
        <dsp:cNvSpPr/>
      </dsp:nvSpPr>
      <dsp:spPr>
        <a:xfrm>
          <a:off x="1495839" y="1229841"/>
          <a:ext cx="2116195" cy="183636"/>
        </a:xfrm>
        <a:custGeom>
          <a:avLst/>
          <a:gdLst/>
          <a:ahLst/>
          <a:cxnLst/>
          <a:rect l="0" t="0" r="0" b="0"/>
          <a:pathLst>
            <a:path>
              <a:moveTo>
                <a:pt x="2116195" y="0"/>
              </a:moveTo>
              <a:lnTo>
                <a:pt x="2116195" y="91818"/>
              </a:lnTo>
              <a:lnTo>
                <a:pt x="0" y="91818"/>
              </a:lnTo>
              <a:lnTo>
                <a:pt x="0" y="183636"/>
              </a:lnTo>
            </a:path>
          </a:pathLst>
        </a:custGeom>
        <a:noFill/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4380D-CD57-426B-BE40-48A6A422BA8E}">
      <dsp:nvSpPr>
        <dsp:cNvPr id="0" name=""/>
        <dsp:cNvSpPr/>
      </dsp:nvSpPr>
      <dsp:spPr>
        <a:xfrm>
          <a:off x="87957" y="1850709"/>
          <a:ext cx="131169" cy="102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3119"/>
              </a:lnTo>
              <a:lnTo>
                <a:pt x="131169" y="1023119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EEAA7-5062-41D4-AF41-C03CC6FD72C5}">
      <dsp:nvSpPr>
        <dsp:cNvPr id="0" name=""/>
        <dsp:cNvSpPr/>
      </dsp:nvSpPr>
      <dsp:spPr>
        <a:xfrm>
          <a:off x="87957" y="1850709"/>
          <a:ext cx="131169" cy="40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252"/>
              </a:lnTo>
              <a:lnTo>
                <a:pt x="131169" y="402252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3076D-2157-40B8-9085-2B2DF26207D1}">
      <dsp:nvSpPr>
        <dsp:cNvPr id="0" name=""/>
        <dsp:cNvSpPr/>
      </dsp:nvSpPr>
      <dsp:spPr>
        <a:xfrm>
          <a:off x="437741" y="1229841"/>
          <a:ext cx="3174293" cy="183636"/>
        </a:xfrm>
        <a:custGeom>
          <a:avLst/>
          <a:gdLst/>
          <a:ahLst/>
          <a:cxnLst/>
          <a:rect l="0" t="0" r="0" b="0"/>
          <a:pathLst>
            <a:path>
              <a:moveTo>
                <a:pt x="3174293" y="0"/>
              </a:moveTo>
              <a:lnTo>
                <a:pt x="3174293" y="91818"/>
              </a:lnTo>
              <a:lnTo>
                <a:pt x="0" y="91818"/>
              </a:lnTo>
              <a:lnTo>
                <a:pt x="0" y="183636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19A9D-2FB6-4B45-8BE8-3DADA5C98015}">
      <dsp:nvSpPr>
        <dsp:cNvPr id="0" name=""/>
        <dsp:cNvSpPr/>
      </dsp:nvSpPr>
      <dsp:spPr>
        <a:xfrm>
          <a:off x="3174804" y="792611"/>
          <a:ext cx="874460" cy="437230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메인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174804" y="792611"/>
        <a:ext cx="874460" cy="437230"/>
      </dsp:txXfrm>
    </dsp:sp>
    <dsp:sp modelId="{5C02C5A6-FE89-49AA-9928-BA463C733C25}">
      <dsp:nvSpPr>
        <dsp:cNvPr id="0" name=""/>
        <dsp:cNvSpPr/>
      </dsp:nvSpPr>
      <dsp:spPr>
        <a:xfrm>
          <a:off x="511" y="1413478"/>
          <a:ext cx="874460" cy="43723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로그인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511" y="1413478"/>
        <a:ext cx="874460" cy="437230"/>
      </dsp:txXfrm>
    </dsp:sp>
    <dsp:sp modelId="{814AD22A-A089-4EB5-B8D0-C96DE05CF213}">
      <dsp:nvSpPr>
        <dsp:cNvPr id="0" name=""/>
        <dsp:cNvSpPr/>
      </dsp:nvSpPr>
      <dsp:spPr>
        <a:xfrm>
          <a:off x="219126" y="2034345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회원가입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19126" y="2034345"/>
        <a:ext cx="874460" cy="437230"/>
      </dsp:txXfrm>
    </dsp:sp>
    <dsp:sp modelId="{3F7C02E9-FF0B-4BB9-B09B-61FA845E0A9C}">
      <dsp:nvSpPr>
        <dsp:cNvPr id="0" name=""/>
        <dsp:cNvSpPr/>
      </dsp:nvSpPr>
      <dsp:spPr>
        <a:xfrm>
          <a:off x="219126" y="2655213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아이디</a:t>
          </a:r>
          <a:r>
            <a:rPr lang="en-US" altLang="ko-KR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/</a:t>
          </a: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비밀번호 찾기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19126" y="2655213"/>
        <a:ext cx="874460" cy="437230"/>
      </dsp:txXfrm>
    </dsp:sp>
    <dsp:sp modelId="{6E61E6C5-C9DE-4B72-8E4B-F41FFAD5962B}">
      <dsp:nvSpPr>
        <dsp:cNvPr id="0" name=""/>
        <dsp:cNvSpPr/>
      </dsp:nvSpPr>
      <dsp:spPr>
        <a:xfrm>
          <a:off x="1058608" y="1413478"/>
          <a:ext cx="874460" cy="43723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마이페이지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058608" y="1413478"/>
        <a:ext cx="874460" cy="437230"/>
      </dsp:txXfrm>
    </dsp:sp>
    <dsp:sp modelId="{C9F7223E-4E55-4B9A-BCBE-F46945F660C8}">
      <dsp:nvSpPr>
        <dsp:cNvPr id="0" name=""/>
        <dsp:cNvSpPr/>
      </dsp:nvSpPr>
      <dsp:spPr>
        <a:xfrm>
          <a:off x="1277224" y="2034345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경매낙찰현황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277224" y="2034345"/>
        <a:ext cx="874460" cy="437230"/>
      </dsp:txXfrm>
    </dsp:sp>
    <dsp:sp modelId="{6A7783C8-ADEA-442D-8657-1CE8283082D3}">
      <dsp:nvSpPr>
        <dsp:cNvPr id="0" name=""/>
        <dsp:cNvSpPr/>
      </dsp:nvSpPr>
      <dsp:spPr>
        <a:xfrm>
          <a:off x="1277224" y="2655213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경매입찰현황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277224" y="2655213"/>
        <a:ext cx="874460" cy="437230"/>
      </dsp:txXfrm>
    </dsp:sp>
    <dsp:sp modelId="{0D7B6E19-F3BD-4C4E-B7E0-CC29DA2F0AEA}">
      <dsp:nvSpPr>
        <dsp:cNvPr id="0" name=""/>
        <dsp:cNvSpPr/>
      </dsp:nvSpPr>
      <dsp:spPr>
        <a:xfrm>
          <a:off x="1277224" y="3276080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보류경매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277224" y="3276080"/>
        <a:ext cx="874460" cy="437230"/>
      </dsp:txXfrm>
    </dsp:sp>
    <dsp:sp modelId="{9F921EE6-509A-4A8B-A05A-E6E737A05129}">
      <dsp:nvSpPr>
        <dsp:cNvPr id="0" name=""/>
        <dsp:cNvSpPr/>
      </dsp:nvSpPr>
      <dsp:spPr>
        <a:xfrm>
          <a:off x="1277224" y="3896947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회원정보수정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277224" y="3896947"/>
        <a:ext cx="874460" cy="437230"/>
      </dsp:txXfrm>
    </dsp:sp>
    <dsp:sp modelId="{9AE8C361-9850-4426-9C7A-DDA0EF0103DB}">
      <dsp:nvSpPr>
        <dsp:cNvPr id="0" name=""/>
        <dsp:cNvSpPr/>
      </dsp:nvSpPr>
      <dsp:spPr>
        <a:xfrm>
          <a:off x="1277224" y="4517815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회원탈퇴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277224" y="4517815"/>
        <a:ext cx="874460" cy="437230"/>
      </dsp:txXfrm>
    </dsp:sp>
    <dsp:sp modelId="{A337BB6E-5F73-493A-B5FE-1ACA07A23940}">
      <dsp:nvSpPr>
        <dsp:cNvPr id="0" name=""/>
        <dsp:cNvSpPr/>
      </dsp:nvSpPr>
      <dsp:spPr>
        <a:xfrm>
          <a:off x="2116706" y="1413478"/>
          <a:ext cx="874460" cy="43723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경매신청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116706" y="1413478"/>
        <a:ext cx="874460" cy="437230"/>
      </dsp:txXfrm>
    </dsp:sp>
    <dsp:sp modelId="{63198F5B-8BF0-46B2-948B-203E77C7AD20}">
      <dsp:nvSpPr>
        <dsp:cNvPr id="0" name=""/>
        <dsp:cNvSpPr/>
      </dsp:nvSpPr>
      <dsp:spPr>
        <a:xfrm>
          <a:off x="2335321" y="2034345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경매신청하기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335321" y="2034345"/>
        <a:ext cx="874460" cy="437230"/>
      </dsp:txXfrm>
    </dsp:sp>
    <dsp:sp modelId="{B2EF327E-41DB-4176-B254-04B47A1A4E02}">
      <dsp:nvSpPr>
        <dsp:cNvPr id="0" name=""/>
        <dsp:cNvSpPr/>
      </dsp:nvSpPr>
      <dsp:spPr>
        <a:xfrm>
          <a:off x="3174804" y="1413478"/>
          <a:ext cx="874460" cy="43723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경매참여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174804" y="1413478"/>
        <a:ext cx="874460" cy="437230"/>
      </dsp:txXfrm>
    </dsp:sp>
    <dsp:sp modelId="{71B1C785-8DA7-4762-988C-559A6FAA34EF}">
      <dsp:nvSpPr>
        <dsp:cNvPr id="0" name=""/>
        <dsp:cNvSpPr/>
      </dsp:nvSpPr>
      <dsp:spPr>
        <a:xfrm>
          <a:off x="3393419" y="2034345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경매리스트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93419" y="2034345"/>
        <a:ext cx="874460" cy="437230"/>
      </dsp:txXfrm>
    </dsp:sp>
    <dsp:sp modelId="{5E7716D8-B86D-4E5F-8CD8-26F46318E149}">
      <dsp:nvSpPr>
        <dsp:cNvPr id="0" name=""/>
        <dsp:cNvSpPr/>
      </dsp:nvSpPr>
      <dsp:spPr>
        <a:xfrm>
          <a:off x="3393419" y="2655213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오늘마감경매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93419" y="2655213"/>
        <a:ext cx="874460" cy="437230"/>
      </dsp:txXfrm>
    </dsp:sp>
    <dsp:sp modelId="{5716A842-9E25-4B07-B6A6-8A0F6492E7F6}">
      <dsp:nvSpPr>
        <dsp:cNvPr id="0" name=""/>
        <dsp:cNvSpPr/>
      </dsp:nvSpPr>
      <dsp:spPr>
        <a:xfrm>
          <a:off x="3393419" y="3276080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일정안내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93419" y="3276080"/>
        <a:ext cx="874460" cy="437230"/>
      </dsp:txXfrm>
    </dsp:sp>
    <dsp:sp modelId="{12ED023C-62CD-4C7E-AD63-5CCC04A9130F}">
      <dsp:nvSpPr>
        <dsp:cNvPr id="0" name=""/>
        <dsp:cNvSpPr/>
      </dsp:nvSpPr>
      <dsp:spPr>
        <a:xfrm>
          <a:off x="3393419" y="3896947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불법경매신고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93419" y="3896947"/>
        <a:ext cx="874460" cy="437230"/>
      </dsp:txXfrm>
    </dsp:sp>
    <dsp:sp modelId="{6B6EE089-18DF-4226-BA19-066201B89ECD}">
      <dsp:nvSpPr>
        <dsp:cNvPr id="0" name=""/>
        <dsp:cNvSpPr/>
      </dsp:nvSpPr>
      <dsp:spPr>
        <a:xfrm>
          <a:off x="4232902" y="1413478"/>
          <a:ext cx="874460" cy="43723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4232902" y="1413478"/>
        <a:ext cx="874460" cy="437230"/>
      </dsp:txXfrm>
    </dsp:sp>
    <dsp:sp modelId="{7733A63B-22E6-45B2-88CE-3BCB86095B93}">
      <dsp:nvSpPr>
        <dsp:cNvPr id="0" name=""/>
        <dsp:cNvSpPr/>
      </dsp:nvSpPr>
      <dsp:spPr>
        <a:xfrm>
          <a:off x="4451517" y="2034345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4451517" y="2034345"/>
        <a:ext cx="874460" cy="437230"/>
      </dsp:txXfrm>
    </dsp:sp>
    <dsp:sp modelId="{EA45575A-950C-4716-9043-D07FBB780DC6}">
      <dsp:nvSpPr>
        <dsp:cNvPr id="0" name=""/>
        <dsp:cNvSpPr/>
      </dsp:nvSpPr>
      <dsp:spPr>
        <a:xfrm>
          <a:off x="4451517" y="2655213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글 신고하기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4451517" y="2655213"/>
        <a:ext cx="874460" cy="437230"/>
      </dsp:txXfrm>
    </dsp:sp>
    <dsp:sp modelId="{0AAE5AD5-9BC4-48BA-AAD1-856A617A6576}">
      <dsp:nvSpPr>
        <dsp:cNvPr id="0" name=""/>
        <dsp:cNvSpPr/>
      </dsp:nvSpPr>
      <dsp:spPr>
        <a:xfrm>
          <a:off x="5290999" y="1413478"/>
          <a:ext cx="874460" cy="43723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고객센터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5290999" y="1413478"/>
        <a:ext cx="874460" cy="437230"/>
      </dsp:txXfrm>
    </dsp:sp>
    <dsp:sp modelId="{B06DB3E4-F084-48C7-9958-3348C43D1F1B}">
      <dsp:nvSpPr>
        <dsp:cNvPr id="0" name=""/>
        <dsp:cNvSpPr/>
      </dsp:nvSpPr>
      <dsp:spPr>
        <a:xfrm>
          <a:off x="5509615" y="2034345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공지사항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5509615" y="2034345"/>
        <a:ext cx="874460" cy="437230"/>
      </dsp:txXfrm>
    </dsp:sp>
    <dsp:sp modelId="{139CE923-B721-4545-867D-E9D13FBC3B01}">
      <dsp:nvSpPr>
        <dsp:cNvPr id="0" name=""/>
        <dsp:cNvSpPr/>
      </dsp:nvSpPr>
      <dsp:spPr>
        <a:xfrm>
          <a:off x="5509615" y="2655213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QnA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5509615" y="2655213"/>
        <a:ext cx="874460" cy="437230"/>
      </dsp:txXfrm>
    </dsp:sp>
    <dsp:sp modelId="{55577317-1034-4A2F-B65B-E6C3229A2C89}">
      <dsp:nvSpPr>
        <dsp:cNvPr id="0" name=""/>
        <dsp:cNvSpPr/>
      </dsp:nvSpPr>
      <dsp:spPr>
        <a:xfrm>
          <a:off x="5509615" y="3276080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이용안내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5509615" y="3276080"/>
        <a:ext cx="874460" cy="437230"/>
      </dsp:txXfrm>
    </dsp:sp>
    <dsp:sp modelId="{1402B7B6-B498-4966-80D8-A02D0D4C12F4}">
      <dsp:nvSpPr>
        <dsp:cNvPr id="0" name=""/>
        <dsp:cNvSpPr/>
      </dsp:nvSpPr>
      <dsp:spPr>
        <a:xfrm>
          <a:off x="6349097" y="1413478"/>
          <a:ext cx="874460" cy="43723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메시지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6349097" y="1413478"/>
        <a:ext cx="874460" cy="437230"/>
      </dsp:txXfrm>
    </dsp:sp>
    <dsp:sp modelId="{E82DBB5F-0061-4935-8B84-BE87AE7DE729}">
      <dsp:nvSpPr>
        <dsp:cNvPr id="0" name=""/>
        <dsp:cNvSpPr/>
      </dsp:nvSpPr>
      <dsp:spPr>
        <a:xfrm>
          <a:off x="6567712" y="2034345"/>
          <a:ext cx="874460" cy="437230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받은메시지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6567712" y="2034345"/>
        <a:ext cx="874460" cy="437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5BBD2-187F-4715-A741-C5C4FB27E454}">
      <dsp:nvSpPr>
        <dsp:cNvPr id="0" name=""/>
        <dsp:cNvSpPr/>
      </dsp:nvSpPr>
      <dsp:spPr>
        <a:xfrm>
          <a:off x="5712018" y="1271833"/>
          <a:ext cx="157573" cy="1229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071"/>
              </a:lnTo>
              <a:lnTo>
                <a:pt x="157573" y="1229071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F89E7-7FBA-4188-9F18-3C7D304A11CB}">
      <dsp:nvSpPr>
        <dsp:cNvPr id="0" name=""/>
        <dsp:cNvSpPr/>
      </dsp:nvSpPr>
      <dsp:spPr>
        <a:xfrm>
          <a:off x="5712018" y="1271833"/>
          <a:ext cx="157573" cy="483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224"/>
              </a:lnTo>
              <a:lnTo>
                <a:pt x="157573" y="483224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C0E9B-74C9-4F01-8470-5093211EC64F}">
      <dsp:nvSpPr>
        <dsp:cNvPr id="0" name=""/>
        <dsp:cNvSpPr/>
      </dsp:nvSpPr>
      <dsp:spPr>
        <a:xfrm>
          <a:off x="3590031" y="525985"/>
          <a:ext cx="2542182" cy="220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301"/>
              </a:lnTo>
              <a:lnTo>
                <a:pt x="2542182" y="110301"/>
              </a:lnTo>
              <a:lnTo>
                <a:pt x="2542182" y="220602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BCC5F-E6DB-478A-9CA6-A6E833C30CFE}">
      <dsp:nvSpPr>
        <dsp:cNvPr id="0" name=""/>
        <dsp:cNvSpPr/>
      </dsp:nvSpPr>
      <dsp:spPr>
        <a:xfrm>
          <a:off x="4440927" y="1271833"/>
          <a:ext cx="157573" cy="483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224"/>
              </a:lnTo>
              <a:lnTo>
                <a:pt x="157573" y="483224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59F60F-B664-462E-BCFB-DEEE3A497746}">
      <dsp:nvSpPr>
        <dsp:cNvPr id="0" name=""/>
        <dsp:cNvSpPr/>
      </dsp:nvSpPr>
      <dsp:spPr>
        <a:xfrm>
          <a:off x="3590031" y="525985"/>
          <a:ext cx="1271091" cy="220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301"/>
              </a:lnTo>
              <a:lnTo>
                <a:pt x="1271091" y="110301"/>
              </a:lnTo>
              <a:lnTo>
                <a:pt x="1271091" y="220602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CE42D-76AC-4F89-B082-BCCBC6EE69CE}">
      <dsp:nvSpPr>
        <dsp:cNvPr id="0" name=""/>
        <dsp:cNvSpPr/>
      </dsp:nvSpPr>
      <dsp:spPr>
        <a:xfrm>
          <a:off x="3169835" y="1271833"/>
          <a:ext cx="157573" cy="4212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12460"/>
              </a:lnTo>
              <a:lnTo>
                <a:pt x="157573" y="4212460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AA276-E758-4509-8926-56D2B0281191}">
      <dsp:nvSpPr>
        <dsp:cNvPr id="0" name=""/>
        <dsp:cNvSpPr/>
      </dsp:nvSpPr>
      <dsp:spPr>
        <a:xfrm>
          <a:off x="3169835" y="1271833"/>
          <a:ext cx="157573" cy="346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6613"/>
              </a:lnTo>
              <a:lnTo>
                <a:pt x="157573" y="3466613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941BF-3ED7-4ADA-A664-7FBF5CB0D659}">
      <dsp:nvSpPr>
        <dsp:cNvPr id="0" name=""/>
        <dsp:cNvSpPr/>
      </dsp:nvSpPr>
      <dsp:spPr>
        <a:xfrm>
          <a:off x="3169835" y="1271833"/>
          <a:ext cx="157573" cy="2720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0766"/>
              </a:lnTo>
              <a:lnTo>
                <a:pt x="157573" y="2720766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855C0-01A6-4472-AFE7-2A18181B78F2}">
      <dsp:nvSpPr>
        <dsp:cNvPr id="0" name=""/>
        <dsp:cNvSpPr/>
      </dsp:nvSpPr>
      <dsp:spPr>
        <a:xfrm>
          <a:off x="3169835" y="1271833"/>
          <a:ext cx="157573" cy="197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4919"/>
              </a:lnTo>
              <a:lnTo>
                <a:pt x="157573" y="1974919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B3A32-EE1C-41BC-88FF-22796D09DED3}">
      <dsp:nvSpPr>
        <dsp:cNvPr id="0" name=""/>
        <dsp:cNvSpPr/>
      </dsp:nvSpPr>
      <dsp:spPr>
        <a:xfrm>
          <a:off x="3169835" y="1271833"/>
          <a:ext cx="157573" cy="1229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071"/>
              </a:lnTo>
              <a:lnTo>
                <a:pt x="157573" y="1229071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9C69E-A038-49E1-B120-D86CF9DFA6A7}">
      <dsp:nvSpPr>
        <dsp:cNvPr id="0" name=""/>
        <dsp:cNvSpPr/>
      </dsp:nvSpPr>
      <dsp:spPr>
        <a:xfrm>
          <a:off x="3169835" y="1271833"/>
          <a:ext cx="157573" cy="483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224"/>
              </a:lnTo>
              <a:lnTo>
                <a:pt x="157573" y="483224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0A619-AF61-4C30-9EA2-AEAFC152664A}">
      <dsp:nvSpPr>
        <dsp:cNvPr id="0" name=""/>
        <dsp:cNvSpPr/>
      </dsp:nvSpPr>
      <dsp:spPr>
        <a:xfrm>
          <a:off x="3544311" y="525985"/>
          <a:ext cx="91440" cy="2206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602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68979-8289-43B2-BF3B-DD90F0667E01}">
      <dsp:nvSpPr>
        <dsp:cNvPr id="0" name=""/>
        <dsp:cNvSpPr/>
      </dsp:nvSpPr>
      <dsp:spPr>
        <a:xfrm>
          <a:off x="1898744" y="1271833"/>
          <a:ext cx="157573" cy="2720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0766"/>
              </a:lnTo>
              <a:lnTo>
                <a:pt x="157573" y="2720766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03622-8152-4991-8322-4E291DA955F2}">
      <dsp:nvSpPr>
        <dsp:cNvPr id="0" name=""/>
        <dsp:cNvSpPr/>
      </dsp:nvSpPr>
      <dsp:spPr>
        <a:xfrm>
          <a:off x="1898744" y="1271833"/>
          <a:ext cx="157573" cy="1974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4919"/>
              </a:lnTo>
              <a:lnTo>
                <a:pt x="157573" y="1974919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8385B-9209-4E54-96A9-5CDBFC597495}">
      <dsp:nvSpPr>
        <dsp:cNvPr id="0" name=""/>
        <dsp:cNvSpPr/>
      </dsp:nvSpPr>
      <dsp:spPr>
        <a:xfrm>
          <a:off x="1898744" y="1271833"/>
          <a:ext cx="157573" cy="1229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071"/>
              </a:lnTo>
              <a:lnTo>
                <a:pt x="157573" y="1229071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5CC7-154B-446B-9D46-D70FBD6417FD}">
      <dsp:nvSpPr>
        <dsp:cNvPr id="0" name=""/>
        <dsp:cNvSpPr/>
      </dsp:nvSpPr>
      <dsp:spPr>
        <a:xfrm>
          <a:off x="1898744" y="1271833"/>
          <a:ext cx="157573" cy="483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224"/>
              </a:lnTo>
              <a:lnTo>
                <a:pt x="157573" y="483224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56694-7706-4FFA-8ECF-47538D4C780E}">
      <dsp:nvSpPr>
        <dsp:cNvPr id="0" name=""/>
        <dsp:cNvSpPr/>
      </dsp:nvSpPr>
      <dsp:spPr>
        <a:xfrm>
          <a:off x="2318939" y="525985"/>
          <a:ext cx="1271091" cy="220602"/>
        </a:xfrm>
        <a:custGeom>
          <a:avLst/>
          <a:gdLst/>
          <a:ahLst/>
          <a:cxnLst/>
          <a:rect l="0" t="0" r="0" b="0"/>
          <a:pathLst>
            <a:path>
              <a:moveTo>
                <a:pt x="1271091" y="0"/>
              </a:moveTo>
              <a:lnTo>
                <a:pt x="1271091" y="110301"/>
              </a:lnTo>
              <a:lnTo>
                <a:pt x="0" y="110301"/>
              </a:lnTo>
              <a:lnTo>
                <a:pt x="0" y="220602"/>
              </a:lnTo>
            </a:path>
          </a:pathLst>
        </a:custGeom>
        <a:noFill/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FF656-B0AB-4095-B892-EC3BDBE771B4}">
      <dsp:nvSpPr>
        <dsp:cNvPr id="0" name=""/>
        <dsp:cNvSpPr/>
      </dsp:nvSpPr>
      <dsp:spPr>
        <a:xfrm>
          <a:off x="627652" y="1271833"/>
          <a:ext cx="157573" cy="483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224"/>
              </a:lnTo>
              <a:lnTo>
                <a:pt x="157573" y="483224"/>
              </a:lnTo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3076D-2157-40B8-9085-2B2DF26207D1}">
      <dsp:nvSpPr>
        <dsp:cNvPr id="0" name=""/>
        <dsp:cNvSpPr/>
      </dsp:nvSpPr>
      <dsp:spPr>
        <a:xfrm>
          <a:off x="1047848" y="525985"/>
          <a:ext cx="2542182" cy="220602"/>
        </a:xfrm>
        <a:custGeom>
          <a:avLst/>
          <a:gdLst/>
          <a:ahLst/>
          <a:cxnLst/>
          <a:rect l="0" t="0" r="0" b="0"/>
          <a:pathLst>
            <a:path>
              <a:moveTo>
                <a:pt x="2542182" y="0"/>
              </a:moveTo>
              <a:lnTo>
                <a:pt x="2542182" y="110301"/>
              </a:lnTo>
              <a:lnTo>
                <a:pt x="0" y="110301"/>
              </a:lnTo>
              <a:lnTo>
                <a:pt x="0" y="220602"/>
              </a:lnTo>
            </a:path>
          </a:pathLst>
        </a:custGeom>
        <a:noFill/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19A9D-2FB6-4B45-8BE8-3DADA5C98015}">
      <dsp:nvSpPr>
        <dsp:cNvPr id="0" name=""/>
        <dsp:cNvSpPr/>
      </dsp:nvSpPr>
      <dsp:spPr>
        <a:xfrm>
          <a:off x="3064786" y="741"/>
          <a:ext cx="1050488" cy="525244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메인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064786" y="741"/>
        <a:ext cx="1050488" cy="525244"/>
      </dsp:txXfrm>
    </dsp:sp>
    <dsp:sp modelId="{5C02C5A6-FE89-49AA-9928-BA463C733C25}">
      <dsp:nvSpPr>
        <dsp:cNvPr id="0" name=""/>
        <dsp:cNvSpPr/>
      </dsp:nvSpPr>
      <dsp:spPr>
        <a:xfrm>
          <a:off x="522603" y="746588"/>
          <a:ext cx="1050488" cy="52524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로그인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522603" y="746588"/>
        <a:ext cx="1050488" cy="525244"/>
      </dsp:txXfrm>
    </dsp:sp>
    <dsp:sp modelId="{DB8D75E0-90D2-42C9-9D05-71DD70563103}">
      <dsp:nvSpPr>
        <dsp:cNvPr id="0" name=""/>
        <dsp:cNvSpPr/>
      </dsp:nvSpPr>
      <dsp:spPr>
        <a:xfrm>
          <a:off x="785226" y="1492435"/>
          <a:ext cx="1050488" cy="52524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관리자등록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785226" y="1492435"/>
        <a:ext cx="1050488" cy="525244"/>
      </dsp:txXfrm>
    </dsp:sp>
    <dsp:sp modelId="{6E61E6C5-C9DE-4B72-8E4B-F41FFAD5962B}">
      <dsp:nvSpPr>
        <dsp:cNvPr id="0" name=""/>
        <dsp:cNvSpPr/>
      </dsp:nvSpPr>
      <dsp:spPr>
        <a:xfrm>
          <a:off x="1793695" y="746588"/>
          <a:ext cx="1050488" cy="52524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차량관리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1793695" y="746588"/>
        <a:ext cx="1050488" cy="525244"/>
      </dsp:txXfrm>
    </dsp:sp>
    <dsp:sp modelId="{C9F7223E-4E55-4B9A-BCBE-F46945F660C8}">
      <dsp:nvSpPr>
        <dsp:cNvPr id="0" name=""/>
        <dsp:cNvSpPr/>
      </dsp:nvSpPr>
      <dsp:spPr>
        <a:xfrm>
          <a:off x="2056317" y="1492435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경매등록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056317" y="1492435"/>
        <a:ext cx="1050488" cy="525244"/>
      </dsp:txXfrm>
    </dsp:sp>
    <dsp:sp modelId="{6A7783C8-ADEA-442D-8657-1CE8283082D3}">
      <dsp:nvSpPr>
        <dsp:cNvPr id="0" name=""/>
        <dsp:cNvSpPr/>
      </dsp:nvSpPr>
      <dsp:spPr>
        <a:xfrm>
          <a:off x="2056317" y="2238282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경매목록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056317" y="2238282"/>
        <a:ext cx="1050488" cy="525244"/>
      </dsp:txXfrm>
    </dsp:sp>
    <dsp:sp modelId="{DC59D49D-A5EA-4D23-B79A-FD62024CC1F8}">
      <dsp:nvSpPr>
        <dsp:cNvPr id="0" name=""/>
        <dsp:cNvSpPr/>
      </dsp:nvSpPr>
      <dsp:spPr>
        <a:xfrm>
          <a:off x="2056317" y="2984129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낙찰현황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056317" y="2984129"/>
        <a:ext cx="1050488" cy="525244"/>
      </dsp:txXfrm>
    </dsp:sp>
    <dsp:sp modelId="{6D2719BE-7EB7-4D05-ABC6-3824AF68927F}">
      <dsp:nvSpPr>
        <dsp:cNvPr id="0" name=""/>
        <dsp:cNvSpPr/>
      </dsp:nvSpPr>
      <dsp:spPr>
        <a:xfrm>
          <a:off x="2056317" y="3729976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경매거부등록</a:t>
          </a:r>
          <a:endParaRPr lang="ko-KR" altLang="en-US" sz="1050" kern="1200" baseline="0" dirty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2056317" y="3729976"/>
        <a:ext cx="1050488" cy="525244"/>
      </dsp:txXfrm>
    </dsp:sp>
    <dsp:sp modelId="{30AEDC92-E895-4EFF-9360-D0891D104E8F}">
      <dsp:nvSpPr>
        <dsp:cNvPr id="0" name=""/>
        <dsp:cNvSpPr/>
      </dsp:nvSpPr>
      <dsp:spPr>
        <a:xfrm>
          <a:off x="3064786" y="746588"/>
          <a:ext cx="1050488" cy="52524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회원관리</a:t>
          </a:r>
          <a:endParaRPr lang="en-US" altLang="ko-KR" sz="1050" kern="120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064786" y="746588"/>
        <a:ext cx="1050488" cy="525244"/>
      </dsp:txXfrm>
    </dsp:sp>
    <dsp:sp modelId="{FED02CFF-17B1-4F12-B818-A53C5C009096}">
      <dsp:nvSpPr>
        <dsp:cNvPr id="0" name=""/>
        <dsp:cNvSpPr/>
      </dsp:nvSpPr>
      <dsp:spPr>
        <a:xfrm>
          <a:off x="3327409" y="1492435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 정보 조회</a:t>
          </a:r>
          <a:endParaRPr lang="en-US" altLang="ko-KR" sz="1050" kern="120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27409" y="1492435"/>
        <a:ext cx="1050488" cy="525244"/>
      </dsp:txXfrm>
    </dsp:sp>
    <dsp:sp modelId="{1D87E8E1-06AE-4AD0-B2F6-1207C0CFF46C}">
      <dsp:nvSpPr>
        <dsp:cNvPr id="0" name=""/>
        <dsp:cNvSpPr/>
      </dsp:nvSpPr>
      <dsp:spPr>
        <a:xfrm>
          <a:off x="3327409" y="2238282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회원검색</a:t>
          </a:r>
          <a:endParaRPr lang="en-US" altLang="ko-KR" sz="1050" kern="120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27409" y="2238282"/>
        <a:ext cx="1050488" cy="525244"/>
      </dsp:txXfrm>
    </dsp:sp>
    <dsp:sp modelId="{428C1AC2-172D-47C6-BC15-8C0F0A9ED81C}">
      <dsp:nvSpPr>
        <dsp:cNvPr id="0" name=""/>
        <dsp:cNvSpPr/>
      </dsp:nvSpPr>
      <dsp:spPr>
        <a:xfrm>
          <a:off x="3327409" y="2984129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회원등급관리</a:t>
          </a:r>
          <a:endParaRPr lang="en-US" altLang="ko-KR" sz="1050" kern="120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27409" y="2984129"/>
        <a:ext cx="1050488" cy="525244"/>
      </dsp:txXfrm>
    </dsp:sp>
    <dsp:sp modelId="{58C79FB1-AA0E-41D0-8BDE-6697F6CFAD56}">
      <dsp:nvSpPr>
        <dsp:cNvPr id="0" name=""/>
        <dsp:cNvSpPr/>
      </dsp:nvSpPr>
      <dsp:spPr>
        <a:xfrm>
          <a:off x="3327409" y="3729976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엑셀 일괄 등록 </a:t>
          </a:r>
          <a:r>
            <a:rPr lang="en-US" altLang="ko-KR" sz="1050" kern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/ </a:t>
          </a:r>
          <a:r>
            <a:rPr lang="ko-KR" altLang="en-US" sz="1050" kern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다운</a:t>
          </a:r>
          <a:endParaRPr lang="en-US" altLang="ko-KR" sz="1050" kern="120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27409" y="3729976"/>
        <a:ext cx="1050488" cy="525244"/>
      </dsp:txXfrm>
    </dsp:sp>
    <dsp:sp modelId="{E64E87DD-40EE-431C-AEFA-04F48EA85C14}">
      <dsp:nvSpPr>
        <dsp:cNvPr id="0" name=""/>
        <dsp:cNvSpPr/>
      </dsp:nvSpPr>
      <dsp:spPr>
        <a:xfrm>
          <a:off x="3327409" y="4475823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경매 회원 조회</a:t>
          </a:r>
          <a:endParaRPr lang="en-US" altLang="ko-KR" sz="1050" kern="120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27409" y="4475823"/>
        <a:ext cx="1050488" cy="525244"/>
      </dsp:txXfrm>
    </dsp:sp>
    <dsp:sp modelId="{F823FFD8-CAD6-41E3-B4FA-BFF4A2F0D62E}">
      <dsp:nvSpPr>
        <dsp:cNvPr id="0" name=""/>
        <dsp:cNvSpPr/>
      </dsp:nvSpPr>
      <dsp:spPr>
        <a:xfrm>
          <a:off x="3327409" y="5221671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신고목록</a:t>
          </a:r>
          <a:endParaRPr lang="en-US" altLang="ko-KR" sz="1050" kern="120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3327409" y="5221671"/>
        <a:ext cx="1050488" cy="525244"/>
      </dsp:txXfrm>
    </dsp:sp>
    <dsp:sp modelId="{A337BB6E-5F73-493A-B5FE-1ACA07A23940}">
      <dsp:nvSpPr>
        <dsp:cNvPr id="0" name=""/>
        <dsp:cNvSpPr/>
      </dsp:nvSpPr>
      <dsp:spPr>
        <a:xfrm>
          <a:off x="4335878" y="746588"/>
          <a:ext cx="1050488" cy="52524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err="1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컨텐츠</a:t>
          </a: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 관리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4335878" y="746588"/>
        <a:ext cx="1050488" cy="525244"/>
      </dsp:txXfrm>
    </dsp:sp>
    <dsp:sp modelId="{63198F5B-8BF0-46B2-948B-203E77C7AD20}">
      <dsp:nvSpPr>
        <dsp:cNvPr id="0" name=""/>
        <dsp:cNvSpPr/>
      </dsp:nvSpPr>
      <dsp:spPr>
        <a:xfrm>
          <a:off x="4598500" y="1492435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자유게시판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4598500" y="1492435"/>
        <a:ext cx="1050488" cy="525244"/>
      </dsp:txXfrm>
    </dsp:sp>
    <dsp:sp modelId="{B2EF327E-41DB-4176-B254-04B47A1A4E02}">
      <dsp:nvSpPr>
        <dsp:cNvPr id="0" name=""/>
        <dsp:cNvSpPr/>
      </dsp:nvSpPr>
      <dsp:spPr>
        <a:xfrm>
          <a:off x="5606969" y="746588"/>
          <a:ext cx="1050488" cy="52524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공지관리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5606969" y="746588"/>
        <a:ext cx="1050488" cy="525244"/>
      </dsp:txXfrm>
    </dsp:sp>
    <dsp:sp modelId="{71B1C785-8DA7-4762-988C-559A6FAA34EF}">
      <dsp:nvSpPr>
        <dsp:cNvPr id="0" name=""/>
        <dsp:cNvSpPr/>
      </dsp:nvSpPr>
      <dsp:spPr>
        <a:xfrm>
          <a:off x="5869592" y="1492435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공지사항</a:t>
          </a:r>
          <a:endParaRPr lang="en-US" altLang="ko-KR" sz="1050" kern="1200" baseline="0" dirty="0" smtClean="0"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atin typeface="한컴 윤고딕 230" pitchFamily="18" charset="-127"/>
            <a:ea typeface="한컴 윤고딕 230" pitchFamily="18" charset="-127"/>
          </a:endParaRPr>
        </a:p>
      </dsp:txBody>
      <dsp:txXfrm>
        <a:off x="5869592" y="1492435"/>
        <a:ext cx="1050488" cy="525244"/>
      </dsp:txXfrm>
    </dsp:sp>
    <dsp:sp modelId="{5E7716D8-B86D-4E5F-8CD8-26F46318E149}">
      <dsp:nvSpPr>
        <dsp:cNvPr id="0" name=""/>
        <dsp:cNvSpPr/>
      </dsp:nvSpPr>
      <dsp:spPr>
        <a:xfrm>
          <a:off x="5869592" y="2238282"/>
          <a:ext cx="1050488" cy="525244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baseline="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rPr>
            <a:t>QNA</a:t>
          </a:r>
        </a:p>
      </dsp:txBody>
      <dsp:txXfrm>
        <a:off x="5869592" y="2238282"/>
        <a:ext cx="1050488" cy="525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5497F-ABBC-4F92-B939-CD7127DE52C7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4F452-2E4F-4D88-A0FF-7C1F59512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z.khan.co.kr/khan_art_view.html?artid=201606191730001&amp;code=920100#csidx0b9b3bf52bfaa6fb85407cad87531a6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iz.khan.co.kr/khan_art_view.html?artid=201606191730001&amp;code=920100#csidxe1f22a47eb88367a5f71a392dc0830e" TargetMode="External"/><Relationship Id="rId5" Type="http://schemas.openxmlformats.org/officeDocument/2006/relationships/hyperlink" Target="http://biz.khan.co.kr/khan_art_view.html?artid=201606191730001&amp;code=920100#csidxadde3c4d9e425c2a14ef41efb60c5ac" TargetMode="External"/><Relationship Id="rId4" Type="http://schemas.openxmlformats.org/officeDocument/2006/relationships/hyperlink" Target="http://biz.khan.co.kr/khan_art_view.html?artid=201606191730001&amp;code=920100#csidxe4b1b363b33edb8b1d8bd0450114e6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http://www.ihalla.com/read.php3?aid=1470889528543576010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3930-40AA-4736-9F2F-44F3E0A8EB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 r o j e c t   S u m </a:t>
            </a:r>
            <a:r>
              <a:rPr lang="en-US" altLang="ko-KR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</a:t>
            </a:r>
            <a:r>
              <a:rPr lang="en-US" altLang="ko-KR" sz="120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a r 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http://www.bobaedream.co.kr/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강병천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DB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김창희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DB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웹소켓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아임포트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한보아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DB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PPT</a:t>
            </a:r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자료조사</a:t>
            </a:r>
            <a:endParaRPr lang="en-US" altLang="ko-KR" baseline="0" dirty="0" smtClean="0"/>
          </a:p>
          <a:p>
            <a:pPr>
              <a:buFontTx/>
              <a:buChar char="-"/>
            </a:pP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나이스페이실패</a:t>
            </a:r>
            <a:endParaRPr lang="en-US" altLang="ko-KR" dirty="0" smtClean="0"/>
          </a:p>
          <a:p>
            <a:endParaRPr lang="en-US" altLang="ko-KR" i="1" dirty="0" smtClean="0"/>
          </a:p>
          <a:p>
            <a:r>
              <a:rPr lang="ko-KR" altLang="en-US" dirty="0" smtClean="0"/>
              <a:t>박건우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DB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웹디자인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구모완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DB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자료조사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김학천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DB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자료조사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http://www.ihalla.com/read.php3?aid=1470889528543576010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3930-40AA-4736-9F2F-44F3E0A8EBF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 r o j e c t   S u m </a:t>
            </a:r>
            <a:r>
              <a:rPr lang="en-US" altLang="ko-KR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</a:t>
            </a:r>
            <a:r>
              <a:rPr lang="en-US" altLang="ko-KR" sz="120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a r 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 r o j e c t   S u m </a:t>
            </a:r>
            <a:r>
              <a:rPr lang="en-US" altLang="ko-KR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</a:t>
            </a:r>
            <a:r>
              <a:rPr lang="en-US" altLang="ko-KR" sz="120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a r 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eXERD_Logical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 a t a b a s e   M o d e l </a:t>
            </a:r>
            <a:r>
              <a:rPr lang="en-US" altLang="ko-KR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</a:t>
            </a: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n g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eXERD_Logical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 a t a b a s e   M o d e l </a:t>
            </a:r>
            <a:r>
              <a:rPr lang="en-US" altLang="ko-KR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</a:t>
            </a: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n g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http://www.ihalla.com/read.php3?aid=1470889528543576010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3930-40AA-4736-9F2F-44F3E0A8EB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eXERD_Physical</a:t>
            </a:r>
            <a:endParaRPr lang="ko-KR" altLang="en-US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 r o j e c t   S u m </a:t>
            </a:r>
            <a:r>
              <a:rPr lang="en-US" altLang="ko-KR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</a:t>
            </a: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a r 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 r o j e c t   S u m </a:t>
            </a:r>
            <a:r>
              <a:rPr lang="en-US" altLang="ko-KR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</a:t>
            </a: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a r 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노란색만 말하고 </a:t>
            </a:r>
            <a:r>
              <a:rPr lang="ko-KR" altLang="en-US" dirty="0" err="1" smtClean="0"/>
              <a:t>배달앱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폰뱅킹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온라인쇼핑몰과같은</a:t>
            </a:r>
            <a:r>
              <a:rPr lang="ko-KR" altLang="en-US" dirty="0" smtClean="0"/>
              <a:t> 것을 예로 들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이런거</a:t>
            </a:r>
            <a:r>
              <a:rPr lang="ko-KR" altLang="en-US" dirty="0" smtClean="0"/>
              <a:t> 이야기하고 넘어가세요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</a:rPr>
              <a:t>중고차 시장을 </a:t>
            </a:r>
            <a:r>
              <a:rPr lang="ko-KR" altLang="en-US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</a:rPr>
              <a:t>조사하던중</a:t>
            </a:r>
            <a:r>
              <a:rPr lang="ko-KR" altLang="en-US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</a:rPr>
              <a:t> 중고차 시장과 경매도 </a:t>
            </a:r>
            <a:r>
              <a:rPr lang="ko-KR" altLang="en-US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</a:rPr>
              <a:t>긍정적인것을</a:t>
            </a:r>
            <a:r>
              <a:rPr lang="ko-KR" altLang="en-US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</a:rPr>
              <a:t> 확인할 수 있었으나</a:t>
            </a: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 r o j e c t   S u m </a:t>
            </a:r>
            <a:r>
              <a:rPr lang="en-US" altLang="ko-KR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</a:t>
            </a:r>
            <a:r>
              <a:rPr lang="en-US" altLang="ko-KR" sz="120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a r 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현행법이 온라인상에서 정보통신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(IT)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활용한 다양한 서비스의 출현을 저해할 우려가 있어 개선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보완하려는 것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개인이 소유한 차량을 매매업자가 살 수 있도록 온라인상에 관련 정보를 올릴 수 있는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온라인에서 자동차 매매 정보를 제공하려는 사업자는 국토부가 정한 요건을 갖추고 시장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군수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구청장에게 등록하도록 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원문보기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http://biz.khan.co.kr/khan_art_view.html?artid=201606191730001&amp;code=920100#csidx0b9b3bf52bfaa6fb85407cad87531a6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원문보기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http://biz.khan.co.kr/khan_art_view.html?artid=201606191730001&amp;code=920100#csidxe4b1b363b33edb8b1d8bd0450114e6e 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자동차관리법 개정안을 입법 예고했다고 밝혔다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개정안은 현재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3300㎡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이상의 주차장과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200㎡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이상의 경매실 등 관련 설비를 갖춰야 하는 ‘자동차 경매’의 범위에서 ‘전자 거래를 통한 경매’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제외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원문보기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http://biz.khan.co.kr/khan_art_view.html?artid=201606191730001&amp;code=920100#csidxadde3c4d9e425c2a14ef41efb60c5ac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원문보기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http://biz.khan.co.kr/khan_art_view.html?artid=201606191730001&amp;code=920100#csidxe1f22a47eb88367a5f71a392dc0830e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 r o j e c t   S u m </a:t>
            </a:r>
            <a:r>
              <a:rPr lang="en-US" altLang="ko-KR" sz="12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</a:t>
            </a:r>
            <a:r>
              <a:rPr lang="en-US" altLang="ko-KR" sz="120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a r 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4F452-2E4F-4D88-A0FF-7C1F5951233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96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38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02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0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7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4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4" y="2505077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7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8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25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2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3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2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25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EC26F-978A-4946-8D1B-2FDC44147DFF}" type="datetimeFigureOut">
              <a:rPr lang="ko-KR" altLang="en-US" smtClean="0"/>
              <a:pPr/>
              <a:t>2016-11-01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6C09-4F56-4E11-BEE8-F9E03A90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9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7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classic-691043_960_720.jpg"/>
          <p:cNvPicPr>
            <a:picLocks noChangeAspect="1" noChangeArrowheads="1"/>
          </p:cNvPicPr>
          <p:nvPr/>
        </p:nvPicPr>
        <p:blipFill>
          <a:blip r:embed="rId3" cstate="print"/>
          <a:srcRect l="11315"/>
          <a:stretch>
            <a:fillRect/>
          </a:stretch>
        </p:blipFill>
        <p:spPr bwMode="auto">
          <a:xfrm>
            <a:off x="0" y="-5255"/>
            <a:ext cx="9144000" cy="6873765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244656" y="4981874"/>
            <a:ext cx="3301482" cy="1266460"/>
            <a:chOff x="5055476" y="4382804"/>
            <a:chExt cx="3301482" cy="1266460"/>
          </a:xfrm>
        </p:grpSpPr>
        <p:sp>
          <p:nvSpPr>
            <p:cNvPr id="6" name="TextBox 5"/>
            <p:cNvSpPr txBox="1"/>
            <p:nvPr/>
          </p:nvSpPr>
          <p:spPr>
            <a:xfrm>
              <a:off x="5055476" y="4424846"/>
              <a:ext cx="3268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b="1" dirty="0" err="1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6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kakauction</a:t>
              </a:r>
              <a:endParaRPr lang="ko-KR" altLang="en-US" sz="4000" b="1" dirty="0">
                <a:gradFill>
                  <a:gsLst>
                    <a:gs pos="10000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113290" y="4382804"/>
              <a:ext cx="317412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113290" y="5649264"/>
              <a:ext cx="317412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351555" y="5185667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조장 </a:t>
              </a:r>
              <a:r>
                <a:rPr lang="en-US" altLang="ko-KR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: </a:t>
              </a:r>
              <a:r>
                <a:rPr lang="ko-KR" altLang="en-US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강</a:t>
              </a:r>
              <a:endPara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r"/>
              <a:r>
                <a:rPr lang="ko-KR" altLang="en-US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김</a:t>
              </a:r>
              <a:r>
                <a:rPr lang="en-US" altLang="ko-KR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ko-KR" altLang="en-US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한 박</a:t>
              </a:r>
              <a:r>
                <a:rPr lang="en-US" altLang="ko-KR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 </a:t>
              </a:r>
              <a:r>
                <a:rPr lang="ko-KR" altLang="en-US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김</a:t>
              </a:r>
              <a:endParaRPr lang="en-US" altLang="ko-KR" sz="12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1659429" cy="487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기획의도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533650" y="342901"/>
            <a:ext cx="661035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2875" y="6611779"/>
            <a:ext cx="3942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출저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: 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이 투데이 온라인으로 중고차 경매하는데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… (2016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년 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5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월 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일자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)</a:t>
            </a:r>
            <a:endParaRPr lang="ko-KR" altLang="en-US" sz="1000" dirty="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754063" y="971550"/>
            <a:ext cx="7502524" cy="5276850"/>
            <a:chOff x="446089" y="1114425"/>
            <a:chExt cx="7502524" cy="5276850"/>
          </a:xfrm>
        </p:grpSpPr>
        <p:sp>
          <p:nvSpPr>
            <p:cNvPr id="22" name="직사각형 21"/>
            <p:cNvSpPr/>
            <p:nvPr/>
          </p:nvSpPr>
          <p:spPr>
            <a:xfrm>
              <a:off x="833438" y="1114425"/>
              <a:ext cx="7115175" cy="4438650"/>
            </a:xfrm>
            <a:prstGeom prst="rect">
              <a:avLst/>
            </a:prstGeom>
            <a:solidFill>
              <a:schemeClr val="accent6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User\Desktop\lapto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6089" y="3648075"/>
              <a:ext cx="2743200" cy="2743200"/>
            </a:xfrm>
            <a:prstGeom prst="rect">
              <a:avLst/>
            </a:prstGeom>
            <a:noFill/>
          </p:spPr>
        </p:pic>
        <p:grpSp>
          <p:nvGrpSpPr>
            <p:cNvPr id="44" name="그룹 43"/>
            <p:cNvGrpSpPr/>
            <p:nvPr/>
          </p:nvGrpSpPr>
          <p:grpSpPr>
            <a:xfrm>
              <a:off x="2134638" y="1457325"/>
              <a:ext cx="4512774" cy="461665"/>
              <a:chOff x="2266950" y="1457325"/>
              <a:chExt cx="4512774" cy="461665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266950" y="1457325"/>
                <a:ext cx="4512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gradFill>
                      <a:gsLst>
                        <a:gs pos="100000">
                          <a:schemeClr val="accent6"/>
                        </a:gs>
                        <a:gs pos="0">
                          <a:schemeClr val="accent6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|                                     |</a:t>
                </a:r>
                <a:endParaRPr lang="ko-KR" altLang="en-US" sz="2400" b="1" dirty="0">
                  <a:gradFill>
                    <a:gsLst>
                      <a:gs pos="100000">
                        <a:schemeClr val="accent6"/>
                      </a:gs>
                      <a:gs pos="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412595" y="1514475"/>
                <a:ext cx="4110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6</a:t>
                </a:r>
                <a:r>
                  <a:rPr lang="ko-KR" altLang="en-US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월 </a:t>
                </a:r>
                <a:r>
                  <a:rPr lang="en-US" altLang="ko-KR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19</a:t>
                </a:r>
                <a:r>
                  <a:rPr lang="ko-KR" altLang="en-US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일 자동차관리법 개정안 입법 추진</a:t>
                </a:r>
                <a:endParaRPr lang="ko-KR" altLang="en-US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210445" y="1866900"/>
              <a:ext cx="426591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gradFill>
                    <a:gsLst>
                      <a:gs pos="100000">
                        <a:schemeClr val="bg2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“ </a:t>
              </a:r>
              <a:r>
                <a:rPr lang="ko-KR" altLang="en-US" sz="700" dirty="0" smtClean="0">
                  <a:gradFill>
                    <a:gsLst>
                      <a:gs pos="100000">
                        <a:schemeClr val="bg2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현행법이 온라인상에서 정보통신을 활용한 다양한 서비스 출현을 저해할 우려가 있어 개선 보완을</a:t>
              </a:r>
              <a:r>
                <a:rPr lang="en-US" altLang="ko-KR" sz="700" dirty="0" smtClean="0">
                  <a:gradFill>
                    <a:gsLst>
                      <a:gs pos="100000">
                        <a:schemeClr val="bg2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ko-KR" altLang="en-US" sz="700" dirty="0" smtClean="0">
                  <a:gradFill>
                    <a:gsLst>
                      <a:gs pos="100000">
                        <a:schemeClr val="bg2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추진한다</a:t>
              </a:r>
              <a:r>
                <a:rPr lang="en-US" altLang="ko-KR" sz="700" dirty="0" smtClean="0">
                  <a:gradFill>
                    <a:gsLst>
                      <a:gs pos="100000">
                        <a:schemeClr val="bg2">
                          <a:lumMod val="50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”</a:t>
              </a:r>
              <a:endParaRPr lang="ko-KR" altLang="en-US" sz="7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1343025" y="2428875"/>
              <a:ext cx="6341609" cy="523220"/>
              <a:chOff x="1285875" y="2428875"/>
              <a:chExt cx="6341609" cy="52322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516516" y="2428875"/>
                <a:ext cx="61109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3300㎡ 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이상의 주차장과 </a:t>
                </a:r>
                <a:r>
                  <a:rPr lang="en-US" altLang="ko-KR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200㎡ 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이상의 경매실 등 관련 설비를 갖춰야 하는 </a:t>
                </a:r>
                <a:endParaRPr lang="en-US" altLang="ko-KR" sz="1400" dirty="0" smtClean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  <a:p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‘자동차 경매’의 범위에서 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accent6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‘전자 거래를 통한 경매’는 제외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된다</a:t>
                </a:r>
                <a:r>
                  <a:rPr lang="en-US" altLang="ko-KR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.</a:t>
                </a:r>
                <a:endParaRPr lang="ko-KR" altLang="en-US" sz="1400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285875" y="2581275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333500" y="3362325"/>
              <a:ext cx="6121997" cy="523220"/>
              <a:chOff x="1285875" y="3362325"/>
              <a:chExt cx="6121997" cy="523220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516516" y="3362325"/>
                <a:ext cx="58913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gradFill>
                      <a:gsLst>
                        <a:gs pos="100000">
                          <a:schemeClr val="accent6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개인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이 소유한 차량을 매매업자가 살 수 있도록 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accent6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온라인상에 관련 정보를 올릴 </a:t>
                </a:r>
                <a:endParaRPr lang="en-US" altLang="ko-KR" sz="1400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  <a:p>
                <a:r>
                  <a:rPr lang="ko-KR" altLang="en-US" sz="1400" dirty="0" smtClean="0">
                    <a:gradFill>
                      <a:gsLst>
                        <a:gs pos="100000">
                          <a:schemeClr val="accent6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수 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있다</a:t>
                </a:r>
                <a:r>
                  <a:rPr lang="en-US" altLang="ko-KR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.</a:t>
                </a:r>
                <a:endParaRPr lang="ko-KR" altLang="en-US" sz="1400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285875" y="35433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333750" y="4448175"/>
              <a:ext cx="4194516" cy="738664"/>
              <a:chOff x="3248025" y="4448175"/>
              <a:chExt cx="4194516" cy="738664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3383416" y="4448175"/>
                <a:ext cx="405912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온라인에서 자동차 매매 정보를 제공하려는 사업자는</a:t>
                </a:r>
                <a:endParaRPr lang="en-US" altLang="ko-KR" sz="1400" dirty="0" smtClean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  <a:p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국토부가 정한 요전을 갖추고 시장</a:t>
                </a:r>
                <a:r>
                  <a:rPr lang="en-US" altLang="ko-KR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.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군수</a:t>
                </a:r>
                <a:r>
                  <a:rPr lang="en-US" altLang="ko-KR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.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구청장에게</a:t>
                </a:r>
                <a:endParaRPr lang="en-US" altLang="ko-KR" sz="1400" dirty="0" smtClean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  <a:p>
                <a:r>
                  <a:rPr lang="ko-KR" altLang="en-US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등록하도록 한다</a:t>
                </a:r>
                <a:r>
                  <a:rPr lang="en-US" altLang="ko-KR" sz="1400" dirty="0" smtClean="0">
                    <a:gradFill>
                      <a:gsLst>
                        <a:gs pos="100000">
                          <a:schemeClr val="bg2">
                            <a:lumMod val="25000"/>
                          </a:schemeClr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.</a:t>
                </a:r>
                <a:endParaRPr lang="ko-KR" altLang="en-US" sz="1400" dirty="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248025" y="4524375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5895509" y="5553075"/>
            <a:ext cx="313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자동차관리법 개정안으로</a:t>
            </a:r>
            <a:endParaRPr lang="en-US" altLang="ko-KR" dirty="0" smtClean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온라인 경매가</a:t>
            </a:r>
            <a:endParaRPr lang="en-US" altLang="ko-KR" dirty="0" smtClean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긍정적 방향으로 나아가고 있다</a:t>
            </a:r>
            <a:endParaRPr lang="en-US" altLang="ko-KR" dirty="0" smtClean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00188"/>
            <a:ext cx="8839200" cy="443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글수정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32526" y="6007953"/>
            <a:ext cx="343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 수정 버튼을 누르면 글이 수정된다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09999" y="5543551"/>
            <a:ext cx="590551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9217287">
            <a:off x="4227086" y="5835514"/>
            <a:ext cx="333375" cy="344487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333374" y="4743450"/>
            <a:ext cx="2600326" cy="6286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600755">
            <a:off x="2979311" y="4759189"/>
            <a:ext cx="333375" cy="34448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370476" y="4817328"/>
            <a:ext cx="343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수정하고자 하는 글을 작성하고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117" y="1047750"/>
            <a:ext cx="8689767" cy="55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909981" cy="1015663"/>
            <a:chOff x="91440" y="66323"/>
            <a:chExt cx="5909981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125121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답글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7781925" y="5086350"/>
            <a:ext cx="333375" cy="2857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50495" y="4247376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답글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기능이 있어 올라온 </a:t>
            </a:r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댓글에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답글을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달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639484">
            <a:off x="7684662" y="4697008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38" y="833439"/>
            <a:ext cx="8682037" cy="141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909981" cy="1015663"/>
            <a:chOff x="91440" y="66323"/>
            <a:chExt cx="5909981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125121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답글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b="40634"/>
          <a:stretch>
            <a:fillRect/>
          </a:stretch>
        </p:blipFill>
        <p:spPr bwMode="auto">
          <a:xfrm>
            <a:off x="257175" y="2100629"/>
            <a:ext cx="8724900" cy="126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825" y="3733800"/>
            <a:ext cx="8905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25" y="5372100"/>
            <a:ext cx="87820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타원 9"/>
          <p:cNvSpPr/>
          <p:nvPr/>
        </p:nvSpPr>
        <p:spPr>
          <a:xfrm>
            <a:off x="8324850" y="1657350"/>
            <a:ext cx="333375" cy="2857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16870" y="3218676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답글을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클릭하면 </a:t>
            </a:r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답글을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쓸 수 있는 창이 나온다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답글을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쓰고 등록버튼을 클릭하면 </a:t>
            </a:r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답글이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달린것을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확인할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28650" y="3028950"/>
            <a:ext cx="31432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4"/>
          </p:cNvCxnSpPr>
          <p:nvPr/>
        </p:nvCxnSpPr>
        <p:spPr>
          <a:xfrm rot="5400000">
            <a:off x="7641432" y="2388394"/>
            <a:ext cx="1295400" cy="4048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1" idx="1"/>
          </p:cNvCxnSpPr>
          <p:nvPr/>
        </p:nvCxnSpPr>
        <p:spPr>
          <a:xfrm>
            <a:off x="2981325" y="3171825"/>
            <a:ext cx="1435545" cy="2776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74145" y="4843760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등록된 </a:t>
            </a:r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답글은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수정과 삭제가 가능하다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9" name="타원 18"/>
          <p:cNvSpPr/>
          <p:nvPr/>
        </p:nvSpPr>
        <p:spPr>
          <a:xfrm>
            <a:off x="8343900" y="4276724"/>
            <a:ext cx="514350" cy="4476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981075" y="6315075"/>
            <a:ext cx="31432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68895" y="6377285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답글이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수정된 것을 확인할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22" name="Picture 4" descr="C:\Users\User\Downloads\curso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5739072">
            <a:off x="7998986" y="4601758"/>
            <a:ext cx="333375" cy="344487"/>
          </a:xfrm>
          <a:prstGeom prst="rect">
            <a:avLst/>
          </a:prstGeom>
          <a:noFill/>
        </p:spPr>
      </p:pic>
      <p:pic>
        <p:nvPicPr>
          <p:cNvPr id="23" name="Picture 4" descr="C:\Users\User\Downloads\curso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8424896">
            <a:off x="1245761" y="6306734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25" y="1476375"/>
            <a:ext cx="714375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371372" cy="1015663"/>
            <a:chOff x="91440" y="66323"/>
            <a:chExt cx="537137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5865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_Q&amp;A(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글작성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990600" y="4857749"/>
            <a:ext cx="514350" cy="4476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45095" y="5453360"/>
            <a:ext cx="4038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질문 내용을 작성한 후 직성 버튼을 클릭하면 글이 작성된다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406176">
            <a:off x="1274336" y="5268509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046237" cy="1015663"/>
            <a:chOff x="91440" y="66323"/>
            <a:chExt cx="6046237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26137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_Q&amp;A(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목록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읽기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b="25806"/>
          <a:stretch>
            <a:fillRect/>
          </a:stretch>
        </p:blipFill>
        <p:spPr bwMode="auto">
          <a:xfrm>
            <a:off x="85725" y="914400"/>
            <a:ext cx="89725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113" y="3162299"/>
            <a:ext cx="886777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7915275" y="2009775"/>
            <a:ext cx="933450" cy="885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74276">
            <a:off x="7865635" y="1601383"/>
            <a:ext cx="333375" cy="34448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493320" y="1300460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O,X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로 답변 여부를 확인할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2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74276">
            <a:off x="2931685" y="2611033"/>
            <a:ext cx="333375" cy="34448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692720" y="2938760"/>
            <a:ext cx="2496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 제목을 클릭하면 글을 볼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971675" y="2571750"/>
            <a:ext cx="20288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3157538" y="5053012"/>
            <a:ext cx="866775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45345" y="5234285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 제목을 클릭하면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글이 내려와 질문을 볼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24250" y="5999381"/>
            <a:ext cx="206692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46248" y="658100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검색을 동해 자신이 원하는 키워드의 글을 조회할 수 있다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4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9057722">
            <a:off x="5448300" y="6380381"/>
            <a:ext cx="237532" cy="2454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609725"/>
            <a:ext cx="88963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740063" cy="1015663"/>
            <a:chOff x="91440" y="66323"/>
            <a:chExt cx="5740063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955203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_Q&amp;A(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답변읽기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953375" y="2590801"/>
            <a:ext cx="933450" cy="485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74276">
            <a:off x="8103760" y="2115733"/>
            <a:ext cx="333375" cy="34448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695894" y="1719560"/>
            <a:ext cx="2140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답변이 등록되었음을 확인한다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613060">
            <a:off x="4827161" y="3963584"/>
            <a:ext cx="333375" cy="3444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209994" y="3862685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답변 보기를 클릭하면 답변이 내려와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답변을 볼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rot="16200000" flipH="1">
            <a:off x="4825206" y="4558508"/>
            <a:ext cx="875509" cy="468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road-984118_960_720.jpg"/>
          <p:cNvPicPr>
            <a:picLocks noChangeAspect="1" noChangeArrowheads="1"/>
          </p:cNvPicPr>
          <p:nvPr/>
        </p:nvPicPr>
        <p:blipFill>
          <a:blip r:embed="rId2" cstate="print"/>
          <a:srcRect l="4904" r="620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83280" y="2320290"/>
            <a:ext cx="2350770" cy="242316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" name="그룹 8"/>
          <p:cNvGrpSpPr/>
          <p:nvPr/>
        </p:nvGrpSpPr>
        <p:grpSpPr>
          <a:xfrm>
            <a:off x="3639741" y="2527170"/>
            <a:ext cx="1837848" cy="1817353"/>
            <a:chOff x="3639741" y="2485588"/>
            <a:chExt cx="1837848" cy="1817353"/>
          </a:xfrm>
        </p:grpSpPr>
        <p:sp>
          <p:nvSpPr>
            <p:cNvPr id="7" name="TextBox 6"/>
            <p:cNvSpPr txBox="1"/>
            <p:nvPr/>
          </p:nvSpPr>
          <p:spPr>
            <a:xfrm>
              <a:off x="4091066" y="2485588"/>
              <a:ext cx="935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accent6"/>
                  </a:solidFill>
                </a:rPr>
                <a:t>04</a:t>
              </a:r>
              <a:endParaRPr lang="ko-KR" alt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39741" y="3656610"/>
              <a:ext cx="1837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관리자</a:t>
              </a:r>
              <a:endParaRPr lang="ko-KR" altLang="en-US" sz="3600" dirty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1149464"/>
            <a:ext cx="8124825" cy="549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4861617" cy="1015663"/>
            <a:chOff x="91440" y="66323"/>
            <a:chExt cx="4861617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07675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관리자메인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971550" y="1657350"/>
            <a:ext cx="7505700" cy="1028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49411">
            <a:off x="3123605" y="1266823"/>
            <a:ext cx="333375" cy="34448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00424" y="1062038"/>
            <a:ext cx="513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현재 경매신청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등록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낙찰완료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신고회원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 가입 탈퇴를 정리했다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14425" y="3333750"/>
            <a:ext cx="7343775" cy="3105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160757">
            <a:off x="2171105" y="3076573"/>
            <a:ext cx="333375" cy="34448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314574" y="2862263"/>
            <a:ext cx="513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현황을 월별로 </a:t>
            </a:r>
            <a:r>
              <a:rPr lang="ko-KR" altLang="en-US" sz="1200" dirty="0" err="1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하이차트를</a:t>
            </a:r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이용해 그래프를 만들었다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8" y="1433513"/>
            <a:ext cx="85820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4861617" cy="1015663"/>
            <a:chOff x="91440" y="66323"/>
            <a:chExt cx="4861617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07675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관리자메인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343524" y="1981200"/>
            <a:ext cx="1076325" cy="676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4204" y="3537441"/>
            <a:ext cx="11715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522223" y="3477234"/>
            <a:ext cx="1088688" cy="725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160757">
            <a:off x="5527146" y="1568786"/>
            <a:ext cx="333375" cy="344487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5767893" y="1257197"/>
            <a:ext cx="239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마우스 오버로 정확한 수치를 볼 수 있다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19138" t="12543" r="17715" b="52022"/>
          <a:stretch>
            <a:fillRect/>
          </a:stretch>
        </p:blipFill>
        <p:spPr bwMode="auto">
          <a:xfrm>
            <a:off x="15342" y="1990725"/>
            <a:ext cx="911331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차량관리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4562475" y="2190750"/>
            <a:ext cx="1000125" cy="218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3181670" cy="1015663"/>
            <a:chOff x="91440" y="66323"/>
            <a:chExt cx="3181670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2396810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프로그램특징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3309730" y="342901"/>
            <a:ext cx="583427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130455" y="1736014"/>
            <a:ext cx="8850793" cy="3385972"/>
            <a:chOff x="130455" y="1736014"/>
            <a:chExt cx="8850793" cy="3385972"/>
          </a:xfrm>
        </p:grpSpPr>
        <p:pic>
          <p:nvPicPr>
            <p:cNvPr id="46" name="Picture 4" descr="C:\Users\User\Downloads\taxi (1)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9115" y="1736014"/>
              <a:ext cx="1421295" cy="1421295"/>
            </a:xfrm>
            <a:prstGeom prst="rect">
              <a:avLst/>
            </a:prstGeom>
            <a:noFill/>
          </p:spPr>
        </p:pic>
        <p:sp>
          <p:nvSpPr>
            <p:cNvPr id="47" name="TextBox 46"/>
            <p:cNvSpPr txBox="1"/>
            <p:nvPr/>
          </p:nvSpPr>
          <p:spPr>
            <a:xfrm>
              <a:off x="561068" y="312748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I’mport</a:t>
              </a:r>
              <a:r>
                <a:rPr lang="en-US" altLang="ko-KR" b="1" dirty="0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;</a:t>
              </a:r>
              <a:endParaRPr lang="ko-KR" altLang="en-US" b="1" dirty="0">
                <a:gradFill>
                  <a:gsLst>
                    <a:gs pos="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130455" y="3813284"/>
              <a:ext cx="1895059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33764" y="3952435"/>
              <a:ext cx="18884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err="1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아임포트를</a:t>
              </a:r>
              <a:r>
                <a:rPr lang="ko-KR" altLang="en-US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 중고차 거래 시</a:t>
              </a: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,</a:t>
              </a:r>
              <a:r>
                <a:rPr lang="ko-KR" altLang="en-US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 결제 수단으로 활용한다</a:t>
              </a: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.</a:t>
              </a:r>
            </a:p>
          </p:txBody>
        </p:sp>
        <p:pic>
          <p:nvPicPr>
            <p:cNvPr id="50" name="Picture 4" descr="C:\Users\User\Downloads\taxi (1)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64353" y="1736014"/>
              <a:ext cx="1421295" cy="1421295"/>
            </a:xfrm>
            <a:prstGeom prst="rect">
              <a:avLst/>
            </a:prstGeom>
            <a:noFill/>
          </p:spPr>
        </p:pic>
        <p:sp>
          <p:nvSpPr>
            <p:cNvPr id="51" name="TextBox 50"/>
            <p:cNvSpPr txBox="1"/>
            <p:nvPr/>
          </p:nvSpPr>
          <p:spPr>
            <a:xfrm>
              <a:off x="2382015" y="3157305"/>
              <a:ext cx="1935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Daum</a:t>
              </a:r>
              <a:r>
                <a:rPr lang="en-US" altLang="ko-KR" b="1" dirty="0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Map API</a:t>
              </a:r>
              <a:endParaRPr lang="ko-KR" altLang="en-US" b="1" dirty="0">
                <a:gradFill>
                  <a:gsLst>
                    <a:gs pos="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2413140" y="3813284"/>
              <a:ext cx="1895059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413138" y="3952435"/>
              <a:ext cx="188843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차량위치와 배송거리를 이용하여 </a:t>
              </a:r>
              <a:r>
                <a:rPr lang="ko-KR" altLang="en-US" sz="1400" dirty="0" err="1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배송비를</a:t>
              </a:r>
              <a:r>
                <a:rPr lang="ko-KR" altLang="en-US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 측정하고</a:t>
              </a: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, </a:t>
              </a:r>
              <a:r>
                <a:rPr lang="ko-KR" altLang="en-US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원하는 위치에 가까운 픽업위치를 지정한다</a:t>
              </a: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.</a:t>
              </a:r>
            </a:p>
          </p:txBody>
        </p:sp>
        <p:pic>
          <p:nvPicPr>
            <p:cNvPr id="54" name="Picture 4" descr="C:\Users\User\Downloads\taxi (1)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94830" y="1736014"/>
              <a:ext cx="1421295" cy="1421295"/>
            </a:xfrm>
            <a:prstGeom prst="rect">
              <a:avLst/>
            </a:prstGeom>
            <a:noFill/>
          </p:spPr>
        </p:pic>
        <p:sp>
          <p:nvSpPr>
            <p:cNvPr id="55" name="TextBox 54"/>
            <p:cNvSpPr txBox="1"/>
            <p:nvPr/>
          </p:nvSpPr>
          <p:spPr>
            <a:xfrm>
              <a:off x="7468311" y="3147365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POI API</a:t>
              </a:r>
              <a:endParaRPr lang="ko-KR" altLang="en-US" b="1" dirty="0">
                <a:gradFill>
                  <a:gsLst>
                    <a:gs pos="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7086189" y="3813284"/>
              <a:ext cx="1895059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072933" y="3952435"/>
              <a:ext cx="18884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운영자는 홈페이지에 등록된  차량과 회원 정보를 엑셀파일로 확인 할 수 있다</a:t>
              </a: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</a:p>
          </p:txBody>
        </p:sp>
        <p:pic>
          <p:nvPicPr>
            <p:cNvPr id="58" name="Picture 4" descr="C:\Users\User\Downloads\taxi (1)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79591" y="1736014"/>
              <a:ext cx="1421295" cy="1421295"/>
            </a:xfrm>
            <a:prstGeom prst="rect">
              <a:avLst/>
            </a:prstGeom>
            <a:noFill/>
          </p:spPr>
        </p:pic>
        <p:sp>
          <p:nvSpPr>
            <p:cNvPr id="59" name="TextBox 58"/>
            <p:cNvSpPr txBox="1"/>
            <p:nvPr/>
          </p:nvSpPr>
          <p:spPr>
            <a:xfrm>
              <a:off x="5331005" y="3157305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Ajax</a:t>
              </a:r>
              <a:endParaRPr lang="ko-KR" altLang="en-US" b="1" dirty="0">
                <a:gradFill>
                  <a:gsLst>
                    <a:gs pos="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4775340" y="3813284"/>
              <a:ext cx="1895059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775338" y="3952435"/>
              <a:ext cx="18884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경매 시 최고 </a:t>
              </a:r>
              <a:r>
                <a:rPr lang="ko-KR" altLang="en-US" sz="1400" dirty="0" err="1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입찰가와</a:t>
              </a:r>
              <a:r>
                <a:rPr lang="ko-KR" altLang="en-US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 입찰자를 실시간으로 보여준다</a:t>
              </a:r>
              <a:r>
                <a:rPr lang="en-US" altLang="ko-KR" sz="1400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경매등록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 l="22401" t="23519" r="23800" b="14079"/>
          <a:stretch>
            <a:fillRect/>
          </a:stretch>
        </p:blipFill>
        <p:spPr bwMode="auto">
          <a:xfrm>
            <a:off x="552450" y="1171574"/>
            <a:ext cx="792705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075497">
            <a:off x="2037756" y="1485899"/>
            <a:ext cx="333375" cy="3444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362199" y="1319213"/>
            <a:ext cx="385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신청 목록을 확인하기 위해 차량 선택을 한다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71599" y="1876425"/>
            <a:ext cx="1019175" cy="2914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914597"/>
            <a:ext cx="6971524" cy="582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그룹 8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10" name="TextBox 9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경매등록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86078" y="4955172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선택된 차량의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상세 정보가 출력된다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6863" y="1665733"/>
            <a:ext cx="265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참여한 경매 횟수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075" y="1381125"/>
            <a:ext cx="6972300" cy="5476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652914">
            <a:off x="7228879" y="4657722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34915"/>
          <a:stretch>
            <a:fillRect/>
          </a:stretch>
        </p:blipFill>
        <p:spPr bwMode="auto">
          <a:xfrm>
            <a:off x="542925" y="2552700"/>
            <a:ext cx="8058150" cy="162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경매등록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버튼설명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7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929812">
            <a:off x="5209579" y="2447923"/>
            <a:ext cx="333375" cy="344487"/>
          </a:xfrm>
          <a:prstGeom prst="rect">
            <a:avLst/>
          </a:prstGeom>
          <a:noFill/>
        </p:spPr>
      </p:pic>
      <p:pic>
        <p:nvPicPr>
          <p:cNvPr id="8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929812">
            <a:off x="6905029" y="2476497"/>
            <a:ext cx="333375" cy="34448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457278" y="1983372"/>
            <a:ext cx="158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경매에 적합한 경우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경매로 등록해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경매할 수 있도록 한다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1303" y="2183397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경매에 부적합한 경우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경매거부 한다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81576" y="2914649"/>
            <a:ext cx="838200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19876" y="2914649"/>
            <a:ext cx="838200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886450" y="2924175"/>
            <a:ext cx="676275" cy="342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505700" y="2914650"/>
            <a:ext cx="676275" cy="342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5229225" y="3562350"/>
            <a:ext cx="1190626" cy="7334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>
            <a:off x="6829425" y="3581401"/>
            <a:ext cx="1190626" cy="7334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37554" y="4536072"/>
            <a:ext cx="260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회원이 등록한 정보가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미흡할 경우 경매 보류한다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회원이 차량등록을 수정해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재등록을 하면 관리자는 재심사를 통해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등록 여부를 결정한다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0545" y="4564647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목록으로 이동한다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t="7814" b="74726"/>
          <a:stretch>
            <a:fillRect/>
          </a:stretch>
        </p:blipFill>
        <p:spPr bwMode="auto">
          <a:xfrm>
            <a:off x="0" y="1733550"/>
            <a:ext cx="9144000" cy="136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8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10" name="TextBox 9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경매등록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8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612467">
            <a:off x="3408618" y="1504948"/>
            <a:ext cx="333375" cy="34448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786188" y="1284733"/>
            <a:ext cx="265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1. </a:t>
            </a:r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등록을 클릭하면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53" y="3705225"/>
            <a:ext cx="8863494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3086100" y="1819275"/>
            <a:ext cx="638175" cy="285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59823" y="5726697"/>
            <a:ext cx="4507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경매로 등록되고 경매리스트 창으로 넘어간다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등록 화면을 클릭하면 다시 경매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등록창으로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넘어간다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rot="5400000">
            <a:off x="4238625" y="3609975"/>
            <a:ext cx="666750" cy="158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7" name="TextBox 6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경매목록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104899"/>
            <a:ext cx="8698567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901647" y="5793372"/>
            <a:ext cx="3760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물건 명을 클릭하면 경매 진행 상황을 볼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76400" y="5048249"/>
            <a:ext cx="1295400" cy="466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015205">
            <a:off x="2322768" y="5543549"/>
            <a:ext cx="333375" cy="344487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8174945" y="1895475"/>
            <a:ext cx="485775" cy="3876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555103" y="587531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클릭한 글은 조회수가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증가한다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5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315033">
            <a:off x="7841569" y="5601880"/>
            <a:ext cx="333375" cy="344487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5676900" y="2419350"/>
            <a:ext cx="54292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508891">
            <a:off x="6089391" y="1888147"/>
            <a:ext cx="333375" cy="48608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402578" y="1627168"/>
            <a:ext cx="2056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경매가 시작 종료를 나타낸다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886156"/>
            <a:ext cx="8543924" cy="4885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5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경매진행상황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10971" y="5903893"/>
            <a:ext cx="4309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현재 낙찰가와 낙찰 회원 아이디 입찰 시간을 볼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관리자가 경매를 강제 종료 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강제 경매된 경매는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종료 시 최고가 회원에게 낙찰된다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970394"/>
            <a:ext cx="8124825" cy="556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그룹 5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5" name="TextBox 4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경매진행상황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963521" y="6361093"/>
            <a:ext cx="288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차량의 상세 정보를 볼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9" name="타원 8"/>
          <p:cNvSpPr/>
          <p:nvPr/>
        </p:nvSpPr>
        <p:spPr>
          <a:xfrm>
            <a:off x="457200" y="6219825"/>
            <a:ext cx="676275" cy="342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42503" y="6386810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페이지 상단으로 올라간다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027450">
            <a:off x="1123355" y="6324598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경매진행상황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795" y="1316627"/>
            <a:ext cx="8562975" cy="217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213" y="3905731"/>
            <a:ext cx="8720138" cy="242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390728" y="652760"/>
            <a:ext cx="2525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진행 중 신고된 횟수를 보여준다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34300" y="1266825"/>
            <a:ext cx="100012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5605" y="981074"/>
            <a:ext cx="333375" cy="344487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3800475" y="2838450"/>
            <a:ext cx="1447800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6700" y="5695950"/>
            <a:ext cx="8591550" cy="571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rot="5400000">
            <a:off x="3948113" y="4338638"/>
            <a:ext cx="2438400" cy="95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7253" y="5215235"/>
            <a:ext cx="332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입찰 회원 목록을 클릭하면 경매 중 입찰한 회원의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아이디와 입찰시간을 보여준다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1549" y="1943100"/>
            <a:ext cx="7229475" cy="571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61478" y="1262360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진행 중 최고가 회원의 정보를 보여준다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0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461008">
            <a:off x="1371005" y="1562097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257174"/>
            <a:ext cx="577236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6550" y="2855729"/>
            <a:ext cx="6038850" cy="378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676399" y="2085974"/>
            <a:ext cx="1085851" cy="1000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762250" y="2943225"/>
            <a:ext cx="1266825" cy="7715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09328" y="1490960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 사진을 클릭하면 차량 사진이 확대된다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8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143768">
            <a:off x="2485430" y="1685924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223079"/>
            <a:ext cx="8100006" cy="3910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3276" y="4019005"/>
            <a:ext cx="5562600" cy="267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그룹 5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5" name="TextBox 4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차량사진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19074" y="3238500"/>
            <a:ext cx="1085851" cy="333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rot="16200000" flipH="1">
            <a:off x="1181100" y="3771900"/>
            <a:ext cx="2076450" cy="20002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324224" y="5191124"/>
            <a:ext cx="3267076" cy="1476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28853" y="6358235"/>
            <a:ext cx="2140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차량사진 열기 닫기가 가능하다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534" y="1220899"/>
            <a:ext cx="6480000" cy="4183055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74295" y="-422"/>
            <a:ext cx="3550361" cy="1015663"/>
            <a:chOff x="91440" y="66323"/>
            <a:chExt cx="3550361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2765501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벤치마킹사이트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26472" y="556029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|</a:t>
            </a:r>
            <a:r>
              <a:rPr lang="en-US" altLang="ko-KR" dirty="0" smtClean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AJ</a:t>
            </a:r>
            <a:r>
              <a:rPr lang="ko-KR" altLang="en-US" dirty="0" err="1" smtClean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셀카옥션</a:t>
            </a:r>
            <a:r>
              <a:rPr lang="ko-KR" altLang="en-US" dirty="0" smtClean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en-US" altLang="ko-KR" b="1" dirty="0" smtClean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|</a:t>
            </a:r>
            <a:endParaRPr lang="ko-KR" altLang="en-US" b="1" dirty="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654" y="6072808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http://www.sellcarauction.co.kr/index.do</a:t>
            </a:r>
            <a:endParaRPr lang="ko-KR" altLang="en-US" sz="1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717235" y="342901"/>
            <a:ext cx="542676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1" y="2237753"/>
            <a:ext cx="7877174" cy="423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3925" y="795338"/>
            <a:ext cx="40386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5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경매강제종료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23874" y="4343400"/>
            <a:ext cx="1428751" cy="333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29148" y="695324"/>
            <a:ext cx="4286251" cy="1476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857374" y="1800222"/>
            <a:ext cx="2657479" cy="244792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5413" y="1419225"/>
            <a:ext cx="36671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2399753" y="1024235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경매를 강제로 종료시킬 수 있다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종료된 경매는 경매 목록에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종료 표시가 뜬다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686675" y="1762125"/>
            <a:ext cx="3619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7" name="TextBox 6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낙찰현황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7163" y="971550"/>
            <a:ext cx="8829675" cy="5486400"/>
            <a:chOff x="142875" y="819150"/>
            <a:chExt cx="8829675" cy="54864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89444"/>
            <a:stretch>
              <a:fillRect/>
            </a:stretch>
          </p:blipFill>
          <p:spPr bwMode="auto">
            <a:xfrm>
              <a:off x="142875" y="5419725"/>
              <a:ext cx="8829675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45176"/>
            <a:stretch>
              <a:fillRect/>
            </a:stretch>
          </p:blipFill>
          <p:spPr bwMode="auto">
            <a:xfrm>
              <a:off x="142875" y="819150"/>
              <a:ext cx="8829675" cy="460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5" name="직사각형 14"/>
          <p:cNvSpPr/>
          <p:nvPr/>
        </p:nvSpPr>
        <p:spPr>
          <a:xfrm>
            <a:off x="1390649" y="2647949"/>
            <a:ext cx="3057526" cy="2924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424733">
            <a:off x="1923455" y="5610223"/>
            <a:ext cx="333375" cy="344487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437728" y="5977235"/>
            <a:ext cx="2303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낙찰된 차량의 정보를 볼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076824" y="2686049"/>
            <a:ext cx="1285876" cy="2924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424733">
            <a:off x="5219105" y="5638798"/>
            <a:ext cx="333375" cy="344487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4733378" y="6005810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낙찰된 회원의 아이디를 볼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10189" y="221204"/>
            <a:ext cx="3662362" cy="166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직선 화살표 연결선 20"/>
          <p:cNvCxnSpPr/>
          <p:nvPr/>
        </p:nvCxnSpPr>
        <p:spPr>
          <a:xfrm rot="5400000" flipH="1" flipV="1">
            <a:off x="5186363" y="2138366"/>
            <a:ext cx="2085974" cy="9905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19353" y="1433810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아이디를 클릭하면 회원 정보를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볼 수 있다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4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049281">
            <a:off x="8345902" y="6064382"/>
            <a:ext cx="215884" cy="22308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952703" y="5720060"/>
            <a:ext cx="2056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등록 화면으로 넘어간다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858124" y="6257925"/>
            <a:ext cx="1285876" cy="285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5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15" name="TextBox 14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경매거부목록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" y="2129215"/>
            <a:ext cx="8658225" cy="247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99503" y="4729460"/>
            <a:ext cx="2579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경매가 거부된 차량을 조회할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19138" t="12543" r="17715" b="52022"/>
          <a:stretch>
            <a:fillRect/>
          </a:stretch>
        </p:blipFill>
        <p:spPr bwMode="auto">
          <a:xfrm>
            <a:off x="15342" y="1990725"/>
            <a:ext cx="911331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회원관리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476875" y="2190750"/>
            <a:ext cx="1000125" cy="218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회원검색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1081772"/>
            <a:ext cx="8553450" cy="46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763288" y="2760643"/>
            <a:ext cx="4633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키워드와 검색어로 검색 조건에 맞는 회원을 조회할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09825" y="3914775"/>
            <a:ext cx="1990725" cy="1752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rot="5400000">
            <a:off x="2576282" y="2985857"/>
            <a:ext cx="990600" cy="99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248025" y="1628775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009775" y="1914525"/>
            <a:ext cx="54292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620000" y="1895475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848475" y="3933825"/>
            <a:ext cx="657225" cy="1752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2"/>
          <p:cNvGrpSpPr/>
          <p:nvPr/>
        </p:nvGrpSpPr>
        <p:grpSpPr>
          <a:xfrm>
            <a:off x="74295" y="-422"/>
            <a:ext cx="5909981" cy="1015663"/>
            <a:chOff x="91440" y="66323"/>
            <a:chExt cx="5909981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5125121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등급관리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변경전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89387" y="5913418"/>
            <a:ext cx="2925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선택한 회원의 등급을 변경할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19113" y="909639"/>
            <a:ext cx="8105775" cy="4910136"/>
            <a:chOff x="519113" y="909639"/>
            <a:chExt cx="8105775" cy="4910136"/>
          </a:xfrm>
        </p:grpSpPr>
        <p:grpSp>
          <p:nvGrpSpPr>
            <p:cNvPr id="15" name="그룹 14"/>
            <p:cNvGrpSpPr/>
            <p:nvPr/>
          </p:nvGrpSpPr>
          <p:grpSpPr>
            <a:xfrm>
              <a:off x="519113" y="909639"/>
              <a:ext cx="8105775" cy="4910136"/>
              <a:chOff x="304800" y="1119189"/>
              <a:chExt cx="8105775" cy="4910136"/>
            </a:xfrm>
          </p:grpSpPr>
          <p:pic>
            <p:nvPicPr>
              <p:cNvPr id="49156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4325" y="1119189"/>
                <a:ext cx="8086725" cy="3210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9157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800" y="4333875"/>
                <a:ext cx="8105775" cy="1695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7" name="직사각형 16"/>
            <p:cNvSpPr/>
            <p:nvPr/>
          </p:nvSpPr>
          <p:spPr>
            <a:xfrm>
              <a:off x="561974" y="3571875"/>
              <a:ext cx="8029575" cy="5905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>
            <a:off x="2952750" y="5438775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9007668">
            <a:off x="4066580" y="5695947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647362" cy="1015663"/>
            <a:chOff x="91440" y="66323"/>
            <a:chExt cx="6647362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586250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회원등급관리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변경후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42900" y="1762125"/>
            <a:ext cx="8458200" cy="3333751"/>
            <a:chOff x="342900" y="1095374"/>
            <a:chExt cx="8458200" cy="3333751"/>
          </a:xfrm>
        </p:grpSpPr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2900" y="1095374"/>
              <a:ext cx="8458200" cy="3324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직사각형 13"/>
            <p:cNvSpPr/>
            <p:nvPr/>
          </p:nvSpPr>
          <p:spPr>
            <a:xfrm>
              <a:off x="3810001" y="3838575"/>
              <a:ext cx="628650" cy="5905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17326" y="5341918"/>
            <a:ext cx="2664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등급이 변한 것을 확인할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9007668">
            <a:off x="4171355" y="5124447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1078052"/>
            <a:ext cx="8656087" cy="496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6647362" cy="1015663"/>
            <a:chOff x="91440" y="66323"/>
            <a:chExt cx="664736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86250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불량회원관리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변경전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42899" y="5429250"/>
            <a:ext cx="8439151" cy="590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66365" y="2532043"/>
            <a:ext cx="351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선택한 회원의 등급을 불량회원으로 변경한다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65833">
            <a:off x="7190779" y="2771772"/>
            <a:ext cx="333375" cy="344487"/>
          </a:xfrm>
          <a:prstGeom prst="rect">
            <a:avLst/>
          </a:prstGeom>
          <a:noFill/>
        </p:spPr>
      </p:pic>
      <p:sp>
        <p:nvSpPr>
          <p:cNvPr id="10" name="타원 9"/>
          <p:cNvSpPr/>
          <p:nvPr/>
        </p:nvSpPr>
        <p:spPr>
          <a:xfrm>
            <a:off x="7381875" y="3067050"/>
            <a:ext cx="7905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647362" cy="1015663"/>
            <a:chOff x="91440" y="66323"/>
            <a:chExt cx="664736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86250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불량회원관리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변경전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73090"/>
            <a:ext cx="9144000" cy="5227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0" y="5781675"/>
            <a:ext cx="9144000" cy="590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56062" y="6493073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변경된 등급을 확인할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9007668">
            <a:off x="4133255" y="6275602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엑셀다운로드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899986"/>
            <a:ext cx="8077200" cy="322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581729" y="3729484"/>
            <a:ext cx="19520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클릭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42101" y="3722668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 목록을 엑셀로 다운받을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endParaRPr lang="ko-KR" altLang="en-US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66725" y="3743325"/>
            <a:ext cx="1028700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519758">
            <a:off x="1294806" y="3752847"/>
            <a:ext cx="333375" cy="344487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667125"/>
            <a:ext cx="382880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3550361" cy="1015663"/>
            <a:chOff x="91440" y="66323"/>
            <a:chExt cx="3550361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2765501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벤치마킹사이트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026" name="Picture 2" descr="C:\Users\User\Desktop\캡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902" y="1205635"/>
            <a:ext cx="6480000" cy="400958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6472" y="556029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|</a:t>
            </a:r>
            <a:r>
              <a:rPr lang="en-US" altLang="ko-KR" dirty="0" smtClean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보배드림 </a:t>
            </a:r>
            <a:r>
              <a:rPr lang="en-US" altLang="ko-KR" b="1" dirty="0" smtClean="0"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|</a:t>
            </a:r>
            <a:endParaRPr lang="ko-KR" altLang="en-US" b="1" dirty="0">
              <a:gradFill>
                <a:gsLst>
                  <a:gs pos="0">
                    <a:schemeClr val="accent6"/>
                  </a:gs>
                  <a:gs pos="100000">
                    <a:schemeClr val="accent6"/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654" y="6072808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http://www.bobaedream.co.kr/</a:t>
            </a:r>
            <a:endParaRPr lang="ko-KR" altLang="en-US" sz="1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717235" y="342901"/>
            <a:ext cx="542676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1450" y="1200796"/>
            <a:ext cx="8610600" cy="4642792"/>
            <a:chOff x="171450" y="1200796"/>
            <a:chExt cx="8610600" cy="464279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450" y="1200796"/>
              <a:ext cx="8610600" cy="464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19175" y="3543300"/>
              <a:ext cx="35433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2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회원엑셀등록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057275" y="2628900"/>
            <a:ext cx="952500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22487" y="271164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회원을 등록하기 위한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양식을 다운로드 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7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465825">
            <a:off x="2047280" y="2713252"/>
            <a:ext cx="333375" cy="344487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5013" y="2628900"/>
            <a:ext cx="2162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/>
          <p:cNvSpPr/>
          <p:nvPr/>
        </p:nvSpPr>
        <p:spPr>
          <a:xfrm>
            <a:off x="1828799" y="4829175"/>
            <a:ext cx="1609725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41587" y="5216723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(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엑셀 파일만 등록 가능하다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)</a:t>
            </a:r>
          </a:p>
        </p:txBody>
      </p:sp>
      <p:pic>
        <p:nvPicPr>
          <p:cNvPr id="21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8999675">
            <a:off x="3456982" y="4970678"/>
            <a:ext cx="333375" cy="344487"/>
          </a:xfrm>
          <a:prstGeom prst="rect">
            <a:avLst/>
          </a:prstGeom>
          <a:noFill/>
        </p:spPr>
      </p:pic>
      <p:pic>
        <p:nvPicPr>
          <p:cNvPr id="22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9213066">
            <a:off x="1618656" y="5504078"/>
            <a:ext cx="333375" cy="344487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1085849" y="5210175"/>
            <a:ext cx="952501" cy="295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46237" y="5721548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등록하기를 클릭하면 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DB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에 저장되고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 목록 페이지로 넘어간다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48225" y="5544873"/>
            <a:ext cx="3695700" cy="110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5963" y="1738313"/>
            <a:ext cx="32099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5781674" y="1676400"/>
            <a:ext cx="3238501" cy="1476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230538">
            <a:off x="5390557" y="1636927"/>
            <a:ext cx="333375" cy="344487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4136987" y="169247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다운받은 양식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회원엑셀등록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52563"/>
            <a:ext cx="86868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257174" y="4076700"/>
            <a:ext cx="8667751" cy="800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643027">
            <a:off x="3161708" y="3694327"/>
            <a:ext cx="333375" cy="34448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479762" y="3473648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DB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에 저장된 것을 확인할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경매회원조회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79" y="1966267"/>
            <a:ext cx="8922242" cy="292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50240" y="4494193"/>
            <a:ext cx="3698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경매에서 최종 낙찰된 회원의 정보를 볼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신고목록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31817" y="4922818"/>
            <a:ext cx="3150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 내용을 확인할 수 있는 곳으로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제목을 클릭하면 신고 내용을 볼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1" y="1878584"/>
            <a:ext cx="8324850" cy="294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4581524" y="2905124"/>
            <a:ext cx="1390651" cy="1000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43725" y="2886074"/>
            <a:ext cx="828675" cy="1000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050894">
            <a:off x="5428656" y="2560851"/>
            <a:ext cx="333375" cy="34448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885405" y="2450097"/>
            <a:ext cx="2662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어떤 카테고리에서 신고된 글인지 확인가능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76384" y="2335797"/>
            <a:ext cx="3467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처리 결과를 보여주어 처리 상태를 </a:t>
            </a:r>
            <a:r>
              <a:rPr lang="ko-KR" altLang="en-US" sz="11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관리가가</a:t>
            </a:r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알  수 있다</a:t>
            </a:r>
            <a:r>
              <a:rPr lang="en-US" altLang="ko-KR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7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106" y="2579901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4295" y="-422"/>
            <a:ext cx="4861617" cy="1015663"/>
            <a:chOff x="91440" y="66323"/>
            <a:chExt cx="4861617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07675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신고글보기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 l="21696" t="23283" r="22213" b="35324"/>
          <a:stretch>
            <a:fillRect/>
          </a:stretch>
        </p:blipFill>
        <p:spPr bwMode="auto">
          <a:xfrm>
            <a:off x="342900" y="1266825"/>
            <a:ext cx="8306666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3600449" y="3467100"/>
            <a:ext cx="1514475" cy="904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497814">
            <a:off x="3790356" y="4399177"/>
            <a:ext cx="333375" cy="34448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151032" y="4469397"/>
            <a:ext cx="1487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신고글을</a:t>
            </a:r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확인하고 글의 수위</a:t>
            </a:r>
            <a:r>
              <a:rPr lang="en-US" altLang="ko-KR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정도에 따라 회원의 등급을 관리자가 조정한다</a:t>
            </a:r>
            <a:r>
              <a:rPr lang="en-US" altLang="ko-KR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29525" y="3228974"/>
            <a:ext cx="752475" cy="2000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29575" y="3524249"/>
            <a:ext cx="352425" cy="200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050894">
            <a:off x="7524157" y="2894225"/>
            <a:ext cx="333375" cy="344487"/>
          </a:xfrm>
          <a:prstGeom prst="rect">
            <a:avLst/>
          </a:prstGeom>
          <a:noFill/>
        </p:spPr>
      </p:pic>
      <p:pic>
        <p:nvPicPr>
          <p:cNvPr id="14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730853">
            <a:off x="8019457" y="3751476"/>
            <a:ext cx="333375" cy="34448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899361" y="2650122"/>
            <a:ext cx="2558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신고된 글의 상세 내용을 확인할 수 있다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6388" y="4193172"/>
            <a:ext cx="16770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신고글</a:t>
            </a:r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목록으로 돌아간다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19138" t="12543" r="17715" b="52022"/>
          <a:stretch>
            <a:fillRect/>
          </a:stretch>
        </p:blipFill>
        <p:spPr bwMode="auto">
          <a:xfrm>
            <a:off x="15342" y="1990725"/>
            <a:ext cx="911331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"/>
          <p:cNvGrpSpPr/>
          <p:nvPr/>
        </p:nvGrpSpPr>
        <p:grpSpPr>
          <a:xfrm>
            <a:off x="74295" y="-422"/>
            <a:ext cx="4861617" cy="1015663"/>
            <a:chOff x="91440" y="66323"/>
            <a:chExt cx="4861617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07675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컨텐츠관리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438900" y="2190750"/>
            <a:ext cx="1000125" cy="218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743269" cy="1015663"/>
            <a:chOff x="91440" y="66323"/>
            <a:chExt cx="5743269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495840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 목록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71450" y="1581150"/>
            <a:ext cx="8801100" cy="4581525"/>
            <a:chOff x="0" y="2276475"/>
            <a:chExt cx="8801100" cy="458152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b="60093"/>
            <a:stretch>
              <a:fillRect/>
            </a:stretch>
          </p:blipFill>
          <p:spPr bwMode="auto">
            <a:xfrm>
              <a:off x="0" y="2276475"/>
              <a:ext cx="88011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t="83875"/>
            <a:stretch>
              <a:fillRect/>
            </a:stretch>
          </p:blipFill>
          <p:spPr bwMode="auto">
            <a:xfrm>
              <a:off x="0" y="5534025"/>
              <a:ext cx="8801100" cy="1323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3" name="직사각형 12"/>
          <p:cNvSpPr/>
          <p:nvPr/>
        </p:nvSpPr>
        <p:spPr>
          <a:xfrm>
            <a:off x="3467099" y="5686426"/>
            <a:ext cx="2181226" cy="552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497814">
            <a:off x="5666781" y="5799352"/>
            <a:ext cx="333375" cy="34448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027457" y="5869572"/>
            <a:ext cx="1487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원하는 키워드의 글을 찾을 수 있다</a:t>
            </a:r>
            <a:r>
              <a:rPr lang="en-US" altLang="ko-KR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24825" y="3000374"/>
            <a:ext cx="561975" cy="1885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507029">
            <a:off x="7924206" y="4923052"/>
            <a:ext cx="333375" cy="344487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513232" y="5050422"/>
            <a:ext cx="1487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 당한 횟수를 확인할 수 있다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2400" y="2867026"/>
            <a:ext cx="638175" cy="2000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39125" y="2590799"/>
            <a:ext cx="638175" cy="3429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790575" y="1866900"/>
            <a:ext cx="5715000" cy="10096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10800000">
            <a:off x="6743701" y="1866901"/>
            <a:ext cx="1476375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32182" y="1526172"/>
            <a:ext cx="1783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글의 일괄 삭제가 가능하다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989780"/>
            <a:ext cx="8534400" cy="570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743269" cy="1015663"/>
            <a:chOff x="91440" y="66323"/>
            <a:chExt cx="5743269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95840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 읽기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876674" y="4591051"/>
            <a:ext cx="1362076" cy="3714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738508">
            <a:off x="4761906" y="4199152"/>
            <a:ext cx="333375" cy="34448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074957" y="3983622"/>
            <a:ext cx="16592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관리자는 자신이 쓴 글이 아니어도 글을 삭제할 수 있다</a:t>
            </a:r>
            <a:r>
              <a:rPr lang="en-US" altLang="ko-KR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0048" y="5153026"/>
            <a:ext cx="8382001" cy="14382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738508">
            <a:off x="6438306" y="4780177"/>
            <a:ext cx="333375" cy="3444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751357" y="4564647"/>
            <a:ext cx="1659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댓글</a:t>
            </a:r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기능이 있어 </a:t>
            </a:r>
            <a:r>
              <a:rPr lang="ko-KR" altLang="en-US" sz="11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댓글</a:t>
            </a:r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을 볼 수 있다</a:t>
            </a:r>
            <a:r>
              <a:rPr lang="en-US" altLang="ko-KR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1343025"/>
            <a:ext cx="87630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190500" y="5143500"/>
            <a:ext cx="3009900" cy="352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84123" y="5608618"/>
            <a:ext cx="253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이전글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다음글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보기가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5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547182">
            <a:off x="2009776" y="5495927"/>
            <a:ext cx="237532" cy="245449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74295" y="-422"/>
            <a:ext cx="5743269" cy="1015663"/>
            <a:chOff x="91440" y="66323"/>
            <a:chExt cx="5743269" cy="846386"/>
          </a:xfrm>
        </p:grpSpPr>
        <p:sp>
          <p:nvSpPr>
            <p:cNvPr id="7" name="TextBox 6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6300" y="165101"/>
              <a:ext cx="495840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 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댓글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0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899614">
            <a:off x="4752382" y="5104027"/>
            <a:ext cx="333375" cy="3444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122582" y="5155197"/>
            <a:ext cx="16592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댓글</a:t>
            </a:r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쓰기가 가능하다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쓴 </a:t>
            </a:r>
            <a:r>
              <a:rPr lang="ko-KR" altLang="en-US" sz="11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댓글은</a:t>
            </a:r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수정 삭제가 가능하다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19138" t="12543" r="17715" b="52022"/>
          <a:stretch>
            <a:fillRect/>
          </a:stretch>
        </p:blipFill>
        <p:spPr bwMode="auto">
          <a:xfrm>
            <a:off x="15342" y="1990725"/>
            <a:ext cx="911331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"/>
          <p:cNvGrpSpPr/>
          <p:nvPr/>
        </p:nvGrpSpPr>
        <p:grpSpPr>
          <a:xfrm>
            <a:off x="74295" y="-422"/>
            <a:ext cx="4694905" cy="1015663"/>
            <a:chOff x="91440" y="66323"/>
            <a:chExt cx="4694905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910045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_QNA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관리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562850" y="2190750"/>
            <a:ext cx="1000125" cy="218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User\Desktop\ford-1405958_960_720.jpg"/>
          <p:cNvPicPr>
            <a:picLocks noChangeAspect="1" noChangeArrowheads="1"/>
          </p:cNvPicPr>
          <p:nvPr/>
        </p:nvPicPr>
        <p:blipFill>
          <a:blip r:embed="rId2" cstate="print"/>
          <a:srcRect l="8278" r="28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83280" y="2320290"/>
            <a:ext cx="2350770" cy="242316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8" name="그룹 7"/>
          <p:cNvGrpSpPr/>
          <p:nvPr/>
        </p:nvGrpSpPr>
        <p:grpSpPr>
          <a:xfrm>
            <a:off x="3639741" y="2527170"/>
            <a:ext cx="1837848" cy="2009401"/>
            <a:chOff x="3639741" y="2485588"/>
            <a:chExt cx="1837848" cy="2009401"/>
          </a:xfrm>
        </p:grpSpPr>
        <p:sp>
          <p:nvSpPr>
            <p:cNvPr id="9" name="TextBox 8"/>
            <p:cNvSpPr txBox="1"/>
            <p:nvPr/>
          </p:nvSpPr>
          <p:spPr>
            <a:xfrm>
              <a:off x="4091066" y="2485588"/>
              <a:ext cx="935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accent6"/>
                  </a:solidFill>
                </a:rPr>
                <a:t>02</a:t>
              </a:r>
              <a:endParaRPr lang="ko-KR" alt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39741" y="3294660"/>
              <a:ext cx="18378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프로젝트</a:t>
              </a:r>
              <a:endParaRPr lang="en-US" altLang="ko-KR" sz="3600" dirty="0" smtClean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계획</a:t>
              </a:r>
              <a:endParaRPr lang="ko-KR" altLang="en-US" sz="3600" dirty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1" y="1828815"/>
            <a:ext cx="8286750" cy="310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541290" cy="1015663"/>
            <a:chOff x="91440" y="66323"/>
            <a:chExt cx="5541290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756430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공지사항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목록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7972425" y="4267200"/>
            <a:ext cx="666750" cy="6667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64984" y="5012322"/>
            <a:ext cx="23599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공지사항 글쓰기는 관리자만 가능하다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67100" y="4124326"/>
            <a:ext cx="206692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41448" y="47894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검색을 통해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공지글을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찾을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04075">
            <a:off x="3886200" y="4486277"/>
            <a:ext cx="237532" cy="245449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323850" y="2476501"/>
            <a:ext cx="206692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598448" y="2360593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20, 30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개 글 조회가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4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419990">
            <a:off x="2419351" y="2381252"/>
            <a:ext cx="237532" cy="2454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공지사항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885825"/>
            <a:ext cx="8723919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3943350" y="3505199"/>
            <a:ext cx="1114425" cy="266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17848" y="3417868"/>
            <a:ext cx="288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 수정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삭제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목록 조회가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305400">
            <a:off x="5114925" y="3467102"/>
            <a:ext cx="237532" cy="245449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180975" y="4305300"/>
            <a:ext cx="8705850" cy="104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94198" y="5399068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 목록이 보이도록 했다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6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399894">
            <a:off x="6543674" y="5372103"/>
            <a:ext cx="237532" cy="245449"/>
          </a:xfrm>
          <a:prstGeom prst="rect">
            <a:avLst/>
          </a:prstGeom>
          <a:noFill/>
        </p:spPr>
      </p:pic>
      <p:sp>
        <p:nvSpPr>
          <p:cNvPr id="17" name="타원 16"/>
          <p:cNvSpPr/>
          <p:nvPr/>
        </p:nvSpPr>
        <p:spPr>
          <a:xfrm>
            <a:off x="8277225" y="6019800"/>
            <a:ext cx="666750" cy="6667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50609" y="6441072"/>
            <a:ext cx="23599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공지사항 글쓰기는 관리자만 가능하다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798852">
            <a:off x="7896224" y="6248403"/>
            <a:ext cx="237532" cy="245449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3533775" y="5857876"/>
            <a:ext cx="206692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03248" y="6456343"/>
            <a:ext cx="2255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검색을 통해 </a:t>
            </a:r>
            <a:r>
              <a:rPr lang="ko-KR" altLang="en-US" sz="11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공지글을</a:t>
            </a:r>
            <a:r>
              <a:rPr lang="ko-KR" altLang="en-US" sz="11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찾을 수 있다</a:t>
            </a:r>
            <a:endParaRPr lang="en-US" altLang="ko-KR" sz="11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2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04075">
            <a:off x="3952875" y="6219827"/>
            <a:ext cx="237532" cy="2454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3957523" cy="1015663"/>
            <a:chOff x="91440" y="66323"/>
            <a:chExt cx="3957523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3172663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_QNA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971675"/>
            <a:ext cx="89154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7896225" y="3048000"/>
            <a:ext cx="904875" cy="10858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12007" y="4503718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답변 여부를 확인 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318821">
            <a:off x="8210549" y="4210051"/>
            <a:ext cx="237532" cy="245449"/>
          </a:xfrm>
          <a:prstGeom prst="rect">
            <a:avLst/>
          </a:prstGeom>
          <a:noFill/>
        </p:spPr>
      </p:pic>
      <p:cxnSp>
        <p:nvCxnSpPr>
          <p:cNvPr id="15" name="직선 연결선 14"/>
          <p:cNvCxnSpPr/>
          <p:nvPr/>
        </p:nvCxnSpPr>
        <p:spPr>
          <a:xfrm>
            <a:off x="1066800" y="3571875"/>
            <a:ext cx="12858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96148" y="2674918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제목을 클릭하면 등록된 글을 확인할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7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763521">
            <a:off x="2124074" y="2981326"/>
            <a:ext cx="237532" cy="2454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85850"/>
            <a:ext cx="88392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"/>
          <p:cNvGrpSpPr/>
          <p:nvPr/>
        </p:nvGrpSpPr>
        <p:grpSpPr>
          <a:xfrm>
            <a:off x="74295" y="-422"/>
            <a:ext cx="3957523" cy="1015663"/>
            <a:chOff x="91440" y="66323"/>
            <a:chExt cx="3957523" cy="846386"/>
          </a:xfrm>
        </p:grpSpPr>
        <p:sp>
          <p:nvSpPr>
            <p:cNvPr id="9" name="TextBox 8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300" y="165101"/>
              <a:ext cx="3172663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_QNA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923925" y="1790700"/>
            <a:ext cx="6991350" cy="1228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945834">
            <a:off x="5143499" y="3190876"/>
            <a:ext cx="237532" cy="245449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425148" y="3303568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질문 내용을 확인한다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33825" y="5448300"/>
            <a:ext cx="904875" cy="2381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945834">
            <a:off x="4248149" y="5743576"/>
            <a:ext cx="237532" cy="245449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529798" y="5856268"/>
            <a:ext cx="41312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답변을 작성하고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답글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작성을 클릭하면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답변이 등록된다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답변이 된 글은 글 목록에서 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‘Y’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로 답변여부가 바뀐다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road-984118_960_720.jpg"/>
          <p:cNvPicPr>
            <a:picLocks noChangeAspect="1" noChangeArrowheads="1"/>
          </p:cNvPicPr>
          <p:nvPr/>
        </p:nvPicPr>
        <p:blipFill>
          <a:blip r:embed="rId2" cstate="print"/>
          <a:srcRect l="4904" r="620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83280" y="2320290"/>
            <a:ext cx="2350770" cy="242316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3639741" y="2955242"/>
            <a:ext cx="1837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rPr>
              <a:t>감사</a:t>
            </a:r>
            <a:endParaRPr lang="en-US" altLang="ko-KR" sz="3600" dirty="0" smtClean="0">
              <a:solidFill>
                <a:schemeClr val="accent6"/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pPr algn="ctr"/>
            <a:r>
              <a:rPr lang="ko-KR" altLang="en-US" sz="3600" dirty="0" smtClean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rPr>
              <a:t>합니다</a:t>
            </a:r>
            <a:endParaRPr lang="ko-KR" altLang="en-US" sz="3600" dirty="0">
              <a:solidFill>
                <a:schemeClr val="accent6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4295" y="-422"/>
            <a:ext cx="2589883" cy="1015663"/>
            <a:chOff x="91440" y="66323"/>
            <a:chExt cx="2589883" cy="846386"/>
          </a:xfrm>
        </p:grpSpPr>
        <p:sp>
          <p:nvSpPr>
            <p:cNvPr id="12" name="TextBox 11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6300" y="165101"/>
              <a:ext cx="165942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업무분담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8210" y="542808"/>
              <a:ext cx="176311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Plan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2594113" y="342901"/>
            <a:ext cx="6549887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186455" y="1712906"/>
            <a:ext cx="6701996" cy="4170853"/>
            <a:chOff x="452676" y="1009649"/>
            <a:chExt cx="6701996" cy="4170853"/>
          </a:xfrm>
        </p:grpSpPr>
        <p:sp>
          <p:nvSpPr>
            <p:cNvPr id="14" name="TextBox 13"/>
            <p:cNvSpPr txBox="1"/>
            <p:nvPr/>
          </p:nvSpPr>
          <p:spPr>
            <a:xfrm>
              <a:off x="452676" y="1992068"/>
              <a:ext cx="1689886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강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작업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공지게시판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경매 상세 검색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쪽지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메시지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배송정보 페이지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메인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지도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)</a:t>
              </a:r>
            </a:p>
            <a:p>
              <a:pPr algn="ctr"/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- 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다음지도 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API</a:t>
              </a:r>
            </a:p>
            <a:p>
              <a:pPr algn="ctr"/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90754" y="1887293"/>
              <a:ext cx="1569660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김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작업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경매 기능 전체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just">
                <a:buFontTx/>
                <a:buChar char="-"/>
              </a:pP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진행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(Ajax)</a:t>
              </a:r>
            </a:p>
            <a:p>
              <a:pPr algn="just">
                <a:buFontTx/>
                <a:buChar char="-"/>
              </a:pP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종료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just"/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-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상세 검색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메인 통합 검색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결제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1600" dirty="0" err="1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아임포트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)</a:t>
              </a: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스케줄러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메시지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(Ajax)</a:t>
              </a:r>
            </a:p>
            <a:p>
              <a:pPr algn="ctr"/>
              <a:r>
                <a:rPr lang="ko-KR" altLang="en-US" sz="1600" dirty="0" err="1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하이차트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QNA</a:t>
              </a:r>
            </a:p>
            <a:p>
              <a:pPr algn="ctr"/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28455" y="1992068"/>
              <a:ext cx="1688284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한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작업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회원기능 전체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메일 발송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경매일정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엑셀업로드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엑셀다운로드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메인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일정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공지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통계</a:t>
              </a:r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)</a:t>
              </a:r>
            </a:p>
            <a:p>
              <a:pPr algn="ctr"/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04982" y="1992068"/>
              <a:ext cx="10054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박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작업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err="1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지료조사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디자인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49268" y="1992068"/>
              <a:ext cx="10054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김</a:t>
              </a:r>
              <a:endParaRPr lang="ko-KR" altLang="en-US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en-US" altLang="ko-KR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작업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1600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자료조사</a:t>
              </a:r>
              <a:endParaRPr lang="en-US" altLang="ko-KR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16" name="Picture 2" descr="C:\Users\User\Desktop\avata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2149" y="1009649"/>
              <a:ext cx="900000" cy="899999"/>
            </a:xfrm>
            <a:prstGeom prst="rect">
              <a:avLst/>
            </a:prstGeom>
            <a:noFill/>
          </p:spPr>
        </p:pic>
        <p:pic>
          <p:nvPicPr>
            <p:cNvPr id="17" name="Picture 3" descr="C:\Users\User\Desktop\woma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18059" y="1009649"/>
              <a:ext cx="900000" cy="899999"/>
            </a:xfrm>
            <a:prstGeom prst="rect">
              <a:avLst/>
            </a:prstGeom>
            <a:noFill/>
          </p:spPr>
        </p:pic>
        <p:pic>
          <p:nvPicPr>
            <p:cNvPr id="18" name="Picture 2" descr="C:\Users\User\Desktop\avata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41374" y="1009649"/>
              <a:ext cx="900000" cy="899999"/>
            </a:xfrm>
            <a:prstGeom prst="rect">
              <a:avLst/>
            </a:prstGeom>
            <a:noFill/>
          </p:spPr>
        </p:pic>
        <p:pic>
          <p:nvPicPr>
            <p:cNvPr id="20" name="Picture 2" descr="C:\Users\User\Desktop\avata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22649" y="1009649"/>
              <a:ext cx="900000" cy="899999"/>
            </a:xfrm>
            <a:prstGeom prst="rect">
              <a:avLst/>
            </a:prstGeom>
            <a:noFill/>
          </p:spPr>
        </p:pic>
        <p:pic>
          <p:nvPicPr>
            <p:cNvPr id="26" name="Picture 2" descr="C:\Users\User\Desktop\avata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74491" y="1009649"/>
              <a:ext cx="900000" cy="89999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screenshot\aja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808" y="6118857"/>
            <a:ext cx="798513" cy="420688"/>
          </a:xfrm>
          <a:prstGeom prst="rect">
            <a:avLst/>
          </a:prstGeom>
          <a:noFill/>
        </p:spPr>
      </p:pic>
      <p:pic>
        <p:nvPicPr>
          <p:cNvPr id="9219" name="Picture 3" descr="C:\Users\User\Desktop\screenshot\apachetomc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272" y="3731708"/>
            <a:ext cx="1060450" cy="1036637"/>
          </a:xfrm>
          <a:prstGeom prst="rect">
            <a:avLst/>
          </a:prstGeom>
          <a:noFill/>
        </p:spPr>
      </p:pic>
      <p:pic>
        <p:nvPicPr>
          <p:cNvPr id="9220" name="Picture 4" descr="C:\Users\User\Desktop\screenshot\eclips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9620" y="1782488"/>
            <a:ext cx="646015" cy="616403"/>
          </a:xfrm>
          <a:prstGeom prst="rect">
            <a:avLst/>
          </a:prstGeom>
          <a:noFill/>
        </p:spPr>
      </p:pic>
      <p:pic>
        <p:nvPicPr>
          <p:cNvPr id="9221" name="Picture 5" descr="C:\Users\User\Desktop\screenshot\java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673" y="1811516"/>
            <a:ext cx="560308" cy="685348"/>
          </a:xfrm>
          <a:prstGeom prst="rect">
            <a:avLst/>
          </a:prstGeom>
          <a:noFill/>
        </p:spPr>
      </p:pic>
      <p:pic>
        <p:nvPicPr>
          <p:cNvPr id="9222" name="Picture 6" descr="C:\Users\User\Desktop\screenshot\jqu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438" y="3299459"/>
            <a:ext cx="969054" cy="346558"/>
          </a:xfrm>
          <a:prstGeom prst="rect">
            <a:avLst/>
          </a:prstGeom>
          <a:noFill/>
        </p:spPr>
      </p:pic>
      <p:pic>
        <p:nvPicPr>
          <p:cNvPr id="9223" name="Picture 7" descr="C:\Users\User\Desktop\screenshot\oracle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8820" y="1449115"/>
            <a:ext cx="1236663" cy="2444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943601" y="1262967"/>
            <a:ext cx="5420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Database - Oracle Database 11g Express Edition, </a:t>
            </a:r>
            <a:r>
              <a:rPr lang="en-US" altLang="ko-KR" sz="1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exerd</a:t>
            </a:r>
            <a:endParaRPr lang="ko-KR" altLang="en-US" sz="1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43601" y="1840250"/>
            <a:ext cx="6822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Programming &amp; Tool- JAVA 8 (JDK 1.8),  Eclipse Mars.2 Release (4.5.2)</a:t>
            </a:r>
          </a:p>
        </p:txBody>
      </p:sp>
      <p:pic>
        <p:nvPicPr>
          <p:cNvPr id="9224" name="Picture 8" descr="C:\Users\User\Desktop\screenshot\HTML_CSS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7698" y="2639059"/>
            <a:ext cx="1153881" cy="692329"/>
          </a:xfrm>
          <a:prstGeom prst="rect">
            <a:avLst/>
          </a:prstGeom>
          <a:noFill/>
        </p:spPr>
      </p:pic>
      <p:pic>
        <p:nvPicPr>
          <p:cNvPr id="9225" name="Picture 9" descr="C:\Users\User\Desktop\screenshot\sprin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3665" y="5146173"/>
            <a:ext cx="1230312" cy="912091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943601" y="3695924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Framework – </a:t>
            </a:r>
            <a:r>
              <a:rPr lang="en-US" altLang="ko-KR" sz="1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Mybatis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Spring</a:t>
            </a:r>
          </a:p>
        </p:txBody>
      </p:sp>
      <p:pic>
        <p:nvPicPr>
          <p:cNvPr id="9226" name="Picture 10" descr="C:\Users\User\Desktop\screenshot\exerd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7026" y="986470"/>
            <a:ext cx="1304925" cy="495300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1943602" y="2503258"/>
            <a:ext cx="4112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Design  - HTML5,  CSS3, jquery-3.1.0.min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43604" y="3099591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server  - Apache Tomcat v8.0</a:t>
            </a:r>
          </a:p>
        </p:txBody>
      </p:sp>
      <p:grpSp>
        <p:nvGrpSpPr>
          <p:cNvPr id="3" name="그룹 21"/>
          <p:cNvGrpSpPr/>
          <p:nvPr/>
        </p:nvGrpSpPr>
        <p:grpSpPr>
          <a:xfrm>
            <a:off x="74295" y="-422"/>
            <a:ext cx="2589883" cy="1015663"/>
            <a:chOff x="91440" y="66323"/>
            <a:chExt cx="2589883" cy="846386"/>
          </a:xfrm>
        </p:grpSpPr>
        <p:sp>
          <p:nvSpPr>
            <p:cNvPr id="23" name="TextBox 2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76300" y="165101"/>
              <a:ext cx="165942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개발환경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8210" y="542808"/>
              <a:ext cx="176311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Plan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2594113" y="342901"/>
            <a:ext cx="6549887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19350" y="4619625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Map : </a:t>
            </a:r>
            <a:r>
              <a:rPr lang="en-US" altLang="ko-KR" sz="14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Daum</a:t>
            </a:r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Map API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9350" y="4955381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Excel : Poi 3.14 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19350" y="5626893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Pay : I’m Port 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19350" y="5962650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Editor : </a:t>
            </a:r>
            <a:r>
              <a:rPr lang="en-US" altLang="ko-KR" sz="14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ckEditor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11182" y="415873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Open Source &amp; API</a:t>
            </a:r>
            <a:endParaRPr lang="ko-KR" altLang="en-US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19350" y="5291137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Chart : </a:t>
            </a:r>
            <a:r>
              <a:rPr lang="en-US" altLang="ko-KR" sz="14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highChart</a:t>
            </a:r>
            <a:endParaRPr lang="ko-KR" altLang="en-US" sz="1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05050" y="4733925"/>
            <a:ext cx="76200" cy="76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305050" y="5076825"/>
            <a:ext cx="76200" cy="76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305050" y="5419725"/>
            <a:ext cx="76200" cy="76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305050" y="5734050"/>
            <a:ext cx="76200" cy="76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305050" y="6067425"/>
            <a:ext cx="76200" cy="76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14149" y="2388371"/>
            <a:ext cx="0" cy="104063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"/>
          <p:cNvGrpSpPr/>
          <p:nvPr/>
        </p:nvGrpSpPr>
        <p:grpSpPr>
          <a:xfrm>
            <a:off x="565981" y="2388373"/>
            <a:ext cx="1342034" cy="752339"/>
            <a:chOff x="683225" y="1760561"/>
            <a:chExt cx="1342034" cy="752338"/>
          </a:xfrm>
        </p:grpSpPr>
        <p:sp>
          <p:nvSpPr>
            <p:cNvPr id="9" name="TextBox 8"/>
            <p:cNvSpPr txBox="1"/>
            <p:nvPr/>
          </p:nvSpPr>
          <p:spPr>
            <a:xfrm>
              <a:off x="683225" y="1760561"/>
              <a:ext cx="651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1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주차</a:t>
              </a:r>
              <a:endPara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3225" y="2051234"/>
              <a:ext cx="1342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주제선정</a:t>
              </a:r>
              <a:r>
                <a:rPr lang="en-US" altLang="ko-KR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</a:t>
              </a:r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자료수집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개발환</a:t>
              </a:r>
              <a:r>
                <a:rPr lang="ko-KR" alt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경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050" name="Picture 2" descr="C:\Users\user\Desktop\KakaoTalk_20160812_0009188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0" y="3631434"/>
            <a:ext cx="1550980" cy="116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2117677" y="3431380"/>
            <a:ext cx="0" cy="6336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4"/>
          <p:cNvGrpSpPr/>
          <p:nvPr/>
        </p:nvGrpSpPr>
        <p:grpSpPr>
          <a:xfrm>
            <a:off x="2110455" y="3722941"/>
            <a:ext cx="736099" cy="908429"/>
            <a:chOff x="683225" y="1760562"/>
            <a:chExt cx="736099" cy="908429"/>
          </a:xfrm>
        </p:grpSpPr>
        <p:sp>
          <p:nvSpPr>
            <p:cNvPr id="16" name="TextBox 15"/>
            <p:cNvSpPr txBox="1"/>
            <p:nvPr/>
          </p:nvSpPr>
          <p:spPr>
            <a:xfrm>
              <a:off x="683225" y="1760562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2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주차</a:t>
              </a:r>
              <a:endPara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225" y="2022660"/>
              <a:ext cx="7360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역활분담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메뉴구성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2652697" y="1854423"/>
            <a:ext cx="0" cy="15745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18"/>
          <p:cNvGrpSpPr/>
          <p:nvPr/>
        </p:nvGrpSpPr>
        <p:grpSpPr>
          <a:xfrm>
            <a:off x="2617816" y="1498188"/>
            <a:ext cx="873957" cy="1102621"/>
            <a:chOff x="683225" y="1884387"/>
            <a:chExt cx="873957" cy="1102620"/>
          </a:xfrm>
        </p:grpSpPr>
        <p:sp>
          <p:nvSpPr>
            <p:cNvPr id="20" name="TextBox 19"/>
            <p:cNvSpPr txBox="1"/>
            <p:nvPr/>
          </p:nvSpPr>
          <p:spPr>
            <a:xfrm>
              <a:off x="683225" y="1884387"/>
              <a:ext cx="67999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3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주차</a:t>
              </a:r>
              <a:endPara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3225" y="2156011"/>
              <a:ext cx="873957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디자인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프로그래밍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4047043" y="3425760"/>
            <a:ext cx="0" cy="157457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4"/>
          <p:cNvGrpSpPr/>
          <p:nvPr/>
        </p:nvGrpSpPr>
        <p:grpSpPr>
          <a:xfrm>
            <a:off x="4016570" y="4667626"/>
            <a:ext cx="873957" cy="1041779"/>
            <a:chOff x="683225" y="1760561"/>
            <a:chExt cx="873957" cy="1041778"/>
          </a:xfrm>
        </p:grpSpPr>
        <p:sp>
          <p:nvSpPr>
            <p:cNvPr id="26" name="TextBox 25"/>
            <p:cNvSpPr txBox="1"/>
            <p:nvPr/>
          </p:nvSpPr>
          <p:spPr>
            <a:xfrm>
              <a:off x="683225" y="1760561"/>
              <a:ext cx="679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4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주차</a:t>
              </a:r>
              <a:endPara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3225" y="2156009"/>
              <a:ext cx="873957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프로그래밍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디자인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디버깅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4981558" y="2388371"/>
            <a:ext cx="0" cy="10373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29"/>
          <p:cNvGrpSpPr/>
          <p:nvPr/>
        </p:nvGrpSpPr>
        <p:grpSpPr>
          <a:xfrm>
            <a:off x="5037376" y="2054476"/>
            <a:ext cx="873957" cy="1041779"/>
            <a:chOff x="683225" y="1760561"/>
            <a:chExt cx="873957" cy="1041778"/>
          </a:xfrm>
        </p:grpSpPr>
        <p:sp>
          <p:nvSpPr>
            <p:cNvPr id="31" name="TextBox 30"/>
            <p:cNvSpPr txBox="1"/>
            <p:nvPr/>
          </p:nvSpPr>
          <p:spPr>
            <a:xfrm>
              <a:off x="683225" y="1760561"/>
              <a:ext cx="679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5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주차</a:t>
              </a:r>
              <a:endPara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3225" y="2156009"/>
              <a:ext cx="873957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디자인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프로그래밍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디버깅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7222066" y="3410098"/>
            <a:ext cx="0" cy="103739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33"/>
          <p:cNvGrpSpPr/>
          <p:nvPr/>
        </p:nvGrpSpPr>
        <p:grpSpPr>
          <a:xfrm>
            <a:off x="7204306" y="3561791"/>
            <a:ext cx="681597" cy="742813"/>
            <a:chOff x="683225" y="1760561"/>
            <a:chExt cx="681597" cy="742812"/>
          </a:xfrm>
        </p:grpSpPr>
        <p:sp>
          <p:nvSpPr>
            <p:cNvPr id="35" name="TextBox 34"/>
            <p:cNvSpPr txBox="1"/>
            <p:nvPr/>
          </p:nvSpPr>
          <p:spPr>
            <a:xfrm>
              <a:off x="683225" y="1760561"/>
              <a:ext cx="681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6</a:t>
              </a:r>
              <a:r>
                <a:rPr lang="ko-KR" altLang="en-US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주차</a:t>
              </a:r>
              <a:endPara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3225" y="2041709"/>
              <a:ext cx="598241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테스트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2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디버깅</a:t>
              </a:r>
              <a:endParaRPr lang="en-US" altLang="ko-KR" sz="12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2" name="그룹 33"/>
          <p:cNvGrpSpPr/>
          <p:nvPr/>
        </p:nvGrpSpPr>
        <p:grpSpPr>
          <a:xfrm>
            <a:off x="74295" y="-422"/>
            <a:ext cx="3181670" cy="1015663"/>
            <a:chOff x="91440" y="66323"/>
            <a:chExt cx="3181670" cy="846386"/>
          </a:xfrm>
        </p:grpSpPr>
        <p:sp>
          <p:nvSpPr>
            <p:cNvPr id="37" name="TextBox 36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6300" y="165101"/>
              <a:ext cx="2396810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프로젝트일정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8210" y="533401"/>
              <a:ext cx="176311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Plan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3279913" y="342901"/>
            <a:ext cx="5864087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0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180369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요구 분석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2763078" y="342901"/>
            <a:ext cx="638092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1177045" y="1324831"/>
            <a:ext cx="6789911" cy="4387240"/>
            <a:chOff x="993913" y="1507579"/>
            <a:chExt cx="6789911" cy="4387240"/>
          </a:xfrm>
        </p:grpSpPr>
        <p:pic>
          <p:nvPicPr>
            <p:cNvPr id="1026" name="Picture 2" descr="C:\Users\User\Desktop\passwor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3913" y="1570382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2445024" y="1507579"/>
              <a:ext cx="533731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회원이 사이트 이용 및 자동차 경매 의뢰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 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참여를 위     해서는 </a:t>
              </a:r>
              <a:r>
                <a:rPr lang="ko-KR" altLang="en-US" dirty="0" err="1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로그인을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해야 한다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</a:t>
              </a:r>
              <a:r>
                <a:rPr lang="ko-KR" altLang="en-US" dirty="0" err="1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로그인을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하지 않았을 경우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비회원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)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로그인 및 게시물과 공지 보기 기능 외의 기능은 이용 할 수 없다</a:t>
              </a:r>
              <a:r>
                <a:rPr lang="en-US" altLang="ko-KR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  <a:endParaRPr lang="ko-KR" altLang="en-US" dirty="0"/>
            </a:p>
          </p:txBody>
        </p:sp>
        <p:pic>
          <p:nvPicPr>
            <p:cNvPr id="13" name="Picture 2" descr="C:\Users\User\Downloads\newspap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17727" y="3192599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/>
            <p:nvPr/>
          </p:nvSpPr>
          <p:spPr>
            <a:xfrm>
              <a:off x="2445024" y="3270934"/>
              <a:ext cx="53388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회원가입 양식에서 요구하는 정보는 모두 입력해야 회원가입이 정상적으로 된다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회원가입이 완료되면 </a:t>
              </a:r>
              <a:r>
                <a:rPr lang="ko-KR" altLang="en-US" dirty="0" err="1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로그인이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가능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하다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45024" y="4893153"/>
              <a:ext cx="53388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회원이 로그인할 때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아이디와 비밀번호가 틀리면 경고 창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을 띄워준다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.(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아이디와 비밀번호를 잊었을 경우에는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아이디</a:t>
              </a:r>
              <a:r>
                <a:rPr lang="en-US" altLang="ko-KR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/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비밀번호 찾기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로 찾을 수 있게 해두었다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)</a:t>
              </a:r>
            </a:p>
          </p:txBody>
        </p:sp>
        <p:pic>
          <p:nvPicPr>
            <p:cNvPr id="1027" name="Picture 3" descr="C:\Users\User\Downloads\brows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48509" y="4814817"/>
              <a:ext cx="1080000" cy="108000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180369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요구 분석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2763078" y="342901"/>
            <a:ext cx="638092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77788" y="1256471"/>
            <a:ext cx="6788424" cy="4603561"/>
            <a:chOff x="1177045" y="1256471"/>
            <a:chExt cx="6788424" cy="4603561"/>
          </a:xfrm>
        </p:grpSpPr>
        <p:pic>
          <p:nvPicPr>
            <p:cNvPr id="5122" name="Picture 2" descr="C:\Users\User\Downloads\aucti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045" y="1316635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10" name="직사각형 9"/>
            <p:cNvSpPr/>
            <p:nvPr/>
          </p:nvSpPr>
          <p:spPr>
            <a:xfrm>
              <a:off x="2626669" y="1256471"/>
              <a:ext cx="53388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회원의 경우에는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경매 등록을 통해 경매를 의뢰할 수 있다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의뢰된 경매는 관리자의 심사를 거친 후 경매에 등록된다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만일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</a:t>
              </a:r>
              <a:r>
                <a:rPr lang="en-US" altLang="ko-KR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심사에 탈락된 경우 경매물품을 수정한 후 재심사가 가능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하다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</a:p>
          </p:txBody>
        </p:sp>
        <p:pic>
          <p:nvPicPr>
            <p:cNvPr id="5123" name="Picture 3" descr="C:\Users\User\Downloads\brows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77045" y="3105748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16" name="직사각형 15"/>
            <p:cNvSpPr/>
            <p:nvPr/>
          </p:nvSpPr>
          <p:spPr>
            <a:xfrm>
              <a:off x="2626669" y="2789110"/>
              <a:ext cx="53388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구매자는 자동차 검색 시 자동차 회사 및 자동차 모델 종류로 검색을 하거나 진행 중인 경매 페이지에서 직접 확인하여 경매에 참여할 수 있다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진행 중인 경매에 들어가서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최대 </a:t>
              </a:r>
              <a:r>
                <a:rPr lang="ko-KR" altLang="en-US" dirty="0" err="1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입찰가를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확인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할 수 있으며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 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경매에 참여해서 입찰을 하면 최대 </a:t>
              </a:r>
              <a:r>
                <a:rPr lang="ko-KR" altLang="en-US" dirty="0" err="1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입찰가가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된다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자신의 </a:t>
              </a:r>
              <a:r>
                <a:rPr lang="ko-KR" altLang="en-US" dirty="0" err="1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입찰가가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최대 입찰가면 자신은 재 입찰을 할 수 없다</a:t>
              </a:r>
              <a:r>
                <a:rPr lang="en-US" altLang="ko-KR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  <a:endParaRPr lang="en-US" altLang="ko-KR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626669" y="4858367"/>
              <a:ext cx="53388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구매자는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허위 매물인 경우 신고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를 할 수 있으며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 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관리자는 신고와 내용을 확인하고 허위 매물인 경우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회원을 탈퇴처리</a:t>
              </a:r>
              <a:r>
                <a:rPr lang="en-US" altLang="ko-KR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블랙리스트</a:t>
              </a:r>
              <a:r>
                <a:rPr lang="en-US" altLang="ko-KR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를 할 수 있다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</a:t>
              </a:r>
              <a:endParaRPr lang="ko-KR" altLang="en-US" dirty="0"/>
            </a:p>
          </p:txBody>
        </p:sp>
        <p:pic>
          <p:nvPicPr>
            <p:cNvPr id="5124" name="Picture 4" descr="C:\Users\User\Downloads\polic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77045" y="4780032"/>
              <a:ext cx="1080000" cy="1080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cab-203486_960_720.jpg"/>
          <p:cNvPicPr>
            <a:picLocks noChangeAspect="1" noChangeArrowheads="1"/>
          </p:cNvPicPr>
          <p:nvPr/>
        </p:nvPicPr>
        <p:blipFill>
          <a:blip r:embed="rId2" cstate="print"/>
          <a:srcRect r="11111"/>
          <a:stretch>
            <a:fillRect/>
          </a:stretch>
        </p:blipFill>
        <p:spPr bwMode="auto">
          <a:xfrm>
            <a:off x="0" y="10510"/>
            <a:ext cx="9144000" cy="685800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9344" y="169671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001</a:t>
            </a:r>
            <a:endParaRPr lang="ko-KR" altLang="en-US" b="1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4" y="327768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002</a:t>
            </a:r>
            <a:endParaRPr lang="ko-KR" altLang="en-US" b="1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9344" y="492248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003</a:t>
            </a:r>
            <a:endParaRPr lang="ko-KR" altLang="en-US" b="1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9344" y="557176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004</a:t>
            </a:r>
            <a:endParaRPr lang="ko-KR" altLang="en-US" b="1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3116" y="169671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프로젝트개요</a:t>
            </a:r>
            <a:endParaRPr lang="en-US" altLang="ko-KR" b="1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3116" y="1985665"/>
            <a:ext cx="15536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주제선정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기획의도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프로그램 특징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벤치마킹 사이트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사이트 </a:t>
            </a:r>
            <a:r>
              <a:rPr lang="ko-KR" altLang="en-US" sz="14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맵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3116" y="327768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프로젝트계획</a:t>
            </a:r>
            <a:endParaRPr lang="en-US" altLang="ko-KR" b="1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3116" y="492248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DB</a:t>
            </a:r>
            <a:r>
              <a:rPr lang="ko-KR" altLang="en-US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모델링</a:t>
            </a:r>
            <a:endParaRPr lang="en-US" altLang="ko-KR" b="1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73116" y="557176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스토리보</a:t>
            </a:r>
            <a:r>
              <a:rPr lang="ko-KR" altLang="en-US" b="1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드</a:t>
            </a:r>
            <a:endParaRPr lang="en-US" altLang="ko-KR" b="1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3116" y="3532543"/>
            <a:ext cx="13917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업무분담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개발환경 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요구분석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UseCase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사이트맵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프로젝트 일정</a:t>
            </a:r>
            <a:endParaRPr lang="en-US" altLang="ko-KR" sz="1400" dirty="0" smtClean="0">
              <a:gradFill>
                <a:gsLst>
                  <a:gs pos="100000">
                    <a:schemeClr val="bg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94599" y="735016"/>
            <a:ext cx="2247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</a:t>
            </a:r>
            <a:endParaRPr lang="ko-KR" altLang="en-US" sz="2000" b="1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180369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요구 분석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2763078" y="342901"/>
            <a:ext cx="638092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1177788" y="1512154"/>
            <a:ext cx="6788424" cy="3812402"/>
            <a:chOff x="1177788" y="1297162"/>
            <a:chExt cx="6788424" cy="3812402"/>
          </a:xfrm>
        </p:grpSpPr>
        <p:pic>
          <p:nvPicPr>
            <p:cNvPr id="19" name="Picture 3" descr="C:\Users\User\Downloads\hous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788" y="1318452"/>
              <a:ext cx="1080000" cy="1080000"/>
            </a:xfrm>
            <a:prstGeom prst="rect">
              <a:avLst/>
            </a:prstGeom>
            <a:noFill/>
          </p:spPr>
        </p:pic>
        <p:sp>
          <p:nvSpPr>
            <p:cNvPr id="20" name="직사각형 19"/>
            <p:cNvSpPr/>
            <p:nvPr/>
          </p:nvSpPr>
          <p:spPr>
            <a:xfrm>
              <a:off x="2627412" y="1297162"/>
              <a:ext cx="53388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구매자는 </a:t>
              </a:r>
              <a:r>
                <a:rPr lang="ko-KR" altLang="en-US" dirty="0" err="1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마이페이지에서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자신이 참여한 경매에서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입찰한 내역을 확인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할 수 있다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</a:t>
              </a:r>
            </a:p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낙찰된 경매는 결제 페이지를 통해 </a:t>
              </a:r>
              <a:r>
                <a:rPr lang="ko-KR" altLang="en-US" dirty="0" err="1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선입금이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가능하고</a:t>
              </a:r>
              <a:endParaRPr lang="en-US" altLang="ko-KR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거래 취소 시 일정액의 본인 부담금을 지불한다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27412" y="2773855"/>
              <a:ext cx="53388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경매 </a:t>
              </a:r>
              <a:r>
                <a:rPr lang="ko-KR" altLang="en-US" dirty="0" err="1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의뢰자는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입찰된 구매자를 확인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할 수 있고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 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구매자는 </a:t>
              </a:r>
              <a:r>
                <a:rPr lang="ko-KR" altLang="en-US" dirty="0" err="1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배송비를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확인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할 수 있다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 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627412" y="4244310"/>
              <a:ext cx="5338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회원은 자신의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개인정보를 변경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할 수 있다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비밀번호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 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주소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).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회원탈퇴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도 가능하다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  <a:endParaRPr lang="ko-KR" altLang="en-US" dirty="0"/>
            </a:p>
          </p:txBody>
        </p:sp>
        <p:pic>
          <p:nvPicPr>
            <p:cNvPr id="24" name="Picture 5" descr="C:\Users\User\Downloads\chan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77788" y="2695521"/>
              <a:ext cx="1080000" cy="1079998"/>
            </a:xfrm>
            <a:prstGeom prst="rect">
              <a:avLst/>
            </a:prstGeom>
            <a:noFill/>
          </p:spPr>
        </p:pic>
        <p:pic>
          <p:nvPicPr>
            <p:cNvPr id="25" name="Picture 6" descr="C:\Users\User\Downloads\brows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77788" y="4029564"/>
              <a:ext cx="1080000" cy="1080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180369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요구 분석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2763078" y="342901"/>
            <a:ext cx="638092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21"/>
          <p:cNvGrpSpPr/>
          <p:nvPr/>
        </p:nvGrpSpPr>
        <p:grpSpPr>
          <a:xfrm>
            <a:off x="1177788" y="2262907"/>
            <a:ext cx="6788424" cy="2332186"/>
            <a:chOff x="1177788" y="4029564"/>
            <a:chExt cx="6788424" cy="2332186"/>
          </a:xfrm>
        </p:grpSpPr>
        <p:sp>
          <p:nvSpPr>
            <p:cNvPr id="19" name="직사각형 18"/>
            <p:cNvSpPr/>
            <p:nvPr/>
          </p:nvSpPr>
          <p:spPr>
            <a:xfrm>
              <a:off x="2627412" y="4244310"/>
              <a:ext cx="5338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관리자는 홈페이지에 등록된 차량과 회원 정보를 엑셀 </a:t>
              </a:r>
              <a:endPara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파일로 받아볼 수 있다</a:t>
              </a:r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  <a:endPara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27412" y="5607267"/>
              <a:ext cx="39998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관리자는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회원의 등급을 조정</a:t>
              </a:r>
              <a:r>
                <a:rPr lang="ko-KR" altLang="en-US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할 수 있다</a:t>
              </a:r>
              <a:r>
                <a:rPr lang="en-US" altLang="ko-KR" dirty="0" smtClean="0">
                  <a:gradFill>
                    <a:gsLst>
                      <a:gs pos="100000">
                        <a:schemeClr val="tx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  <a:endParaRPr lang="ko-KR" altLang="en-US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21" name="Picture 4" descr="C:\Users\User\Downloads\sta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7788" y="5281750"/>
              <a:ext cx="1080000" cy="1080000"/>
            </a:xfrm>
            <a:prstGeom prst="rect">
              <a:avLst/>
            </a:prstGeom>
            <a:noFill/>
          </p:spPr>
        </p:pic>
        <p:pic>
          <p:nvPicPr>
            <p:cNvPr id="22" name="Picture 6" descr="C:\Users\User\Downloads\brows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77788" y="4029564"/>
              <a:ext cx="1080000" cy="1080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4674066" cy="1015663"/>
            <a:chOff x="91440" y="66323"/>
            <a:chExt cx="467406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88920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UseCase_Auction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1266" name="Picture 2" descr="C:\Users\User\Desktop\KakaoTalk_20160818_17281326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9775" y="1114425"/>
            <a:ext cx="5124450" cy="462915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4899991" y="342901"/>
            <a:ext cx="4244009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4340642" cy="1015663"/>
            <a:chOff x="91440" y="66323"/>
            <a:chExt cx="4340642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55578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UseCase_Board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2290" name="Picture 2" descr="C:\Users\User\Desktop\KakaoTalk_20160818_17281027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873399"/>
            <a:ext cx="4895850" cy="542925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4899991" y="342901"/>
            <a:ext cx="4244009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4411174" cy="1015663"/>
            <a:chOff x="91440" y="66323"/>
            <a:chExt cx="4411174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626314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UseCase_Notice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3314" name="Picture 2" descr="C:\Users\User\Desktop\KakaoTalk_20160818_17281093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6975" y="1333500"/>
            <a:ext cx="4210050" cy="41910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4899991" y="342901"/>
            <a:ext cx="4244009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4238049" cy="1015663"/>
            <a:chOff x="91440" y="66323"/>
            <a:chExt cx="4238049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45318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UseCase_Login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4338" name="Picture 2" descr="C:\Users\User\Desktop\KakaoTalk_20160818_17281066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9402" y="1079032"/>
            <a:ext cx="6245196" cy="4898717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4899991" y="342901"/>
            <a:ext cx="4244009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25957" y="342901"/>
            <a:ext cx="5218043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74295" y="-422"/>
            <a:ext cx="3755545" cy="1015663"/>
            <a:chOff x="91440" y="66323"/>
            <a:chExt cx="3755545" cy="846386"/>
          </a:xfrm>
        </p:grpSpPr>
        <p:sp>
          <p:nvSpPr>
            <p:cNvPr id="6" name="TextBox 5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6300" y="165101"/>
              <a:ext cx="2970685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사이트맵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비회원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3091338030"/>
              </p:ext>
            </p:extLst>
          </p:nvPr>
        </p:nvGraphicFramePr>
        <p:xfrm>
          <a:off x="850658" y="835637"/>
          <a:ext cx="7442685" cy="5747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675929" y="6124575"/>
            <a:ext cx="545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비회원은 회원가입과 자유게시판 목록 열람만 가능하다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  <a:endParaRPr lang="ko-KR" altLang="en-US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600450" y="342901"/>
            <a:ext cx="554355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4"/>
          <p:cNvGrpSpPr/>
          <p:nvPr/>
        </p:nvGrpSpPr>
        <p:grpSpPr>
          <a:xfrm>
            <a:off x="74295" y="-422"/>
            <a:ext cx="3386854" cy="1015663"/>
            <a:chOff x="91440" y="66323"/>
            <a:chExt cx="3386854" cy="846386"/>
          </a:xfrm>
        </p:grpSpPr>
        <p:sp>
          <p:nvSpPr>
            <p:cNvPr id="6" name="TextBox 5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6300" y="165101"/>
              <a:ext cx="2601994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사이트맵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091338030"/>
              </p:ext>
            </p:extLst>
          </p:nvPr>
        </p:nvGraphicFramePr>
        <p:xfrm>
          <a:off x="850658" y="835637"/>
          <a:ext cx="7442685" cy="5747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971925" y="342901"/>
            <a:ext cx="5172075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4"/>
          <p:cNvGrpSpPr/>
          <p:nvPr/>
        </p:nvGrpSpPr>
        <p:grpSpPr>
          <a:xfrm>
            <a:off x="74295" y="-422"/>
            <a:ext cx="3755545" cy="1015663"/>
            <a:chOff x="91440" y="66323"/>
            <a:chExt cx="3755545" cy="846386"/>
          </a:xfrm>
        </p:grpSpPr>
        <p:sp>
          <p:nvSpPr>
            <p:cNvPr id="6" name="TextBox 5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02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6300" y="165101"/>
              <a:ext cx="2970685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사이트맵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관리자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91338030"/>
              </p:ext>
            </p:extLst>
          </p:nvPr>
        </p:nvGraphicFramePr>
        <p:xfrm>
          <a:off x="850658" y="555172"/>
          <a:ext cx="7442685" cy="5747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car-repair-362150_960_720.jpg"/>
          <p:cNvPicPr>
            <a:picLocks noChangeAspect="1" noChangeArrowheads="1"/>
          </p:cNvPicPr>
          <p:nvPr/>
        </p:nvPicPr>
        <p:blipFill>
          <a:blip r:embed="rId2" cstate="print"/>
          <a:srcRect l="2824" r="828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83280" y="2320290"/>
            <a:ext cx="2350770" cy="242316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5" name="그룹 4"/>
          <p:cNvGrpSpPr/>
          <p:nvPr/>
        </p:nvGrpSpPr>
        <p:grpSpPr>
          <a:xfrm>
            <a:off x="3639741" y="2527170"/>
            <a:ext cx="1837848" cy="2009401"/>
            <a:chOff x="3639741" y="2485588"/>
            <a:chExt cx="1837848" cy="2009401"/>
          </a:xfrm>
        </p:grpSpPr>
        <p:sp>
          <p:nvSpPr>
            <p:cNvPr id="6" name="TextBox 5"/>
            <p:cNvSpPr txBox="1"/>
            <p:nvPr/>
          </p:nvSpPr>
          <p:spPr>
            <a:xfrm>
              <a:off x="4091066" y="2485588"/>
              <a:ext cx="935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accent6"/>
                  </a:solidFill>
                </a:rPr>
                <a:t>03</a:t>
              </a:r>
              <a:endParaRPr lang="ko-KR" alt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9741" y="3294660"/>
              <a:ext cx="18378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</a:p>
            <a:p>
              <a:pPr algn="ctr"/>
              <a:r>
                <a:rPr lang="ko-KR" altLang="en-US" sz="3600" dirty="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모델링</a:t>
              </a:r>
              <a:endParaRPr lang="ko-KR" altLang="en-US" sz="3600" dirty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esktop\buildings-123780_960_7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83280" y="2320290"/>
            <a:ext cx="2350770" cy="242316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11" name="그룹 10"/>
          <p:cNvGrpSpPr/>
          <p:nvPr/>
        </p:nvGrpSpPr>
        <p:grpSpPr>
          <a:xfrm>
            <a:off x="3639741" y="2527170"/>
            <a:ext cx="1837848" cy="2009401"/>
            <a:chOff x="3639741" y="2485588"/>
            <a:chExt cx="1837848" cy="2009401"/>
          </a:xfrm>
        </p:grpSpPr>
        <p:sp>
          <p:nvSpPr>
            <p:cNvPr id="12" name="TextBox 11"/>
            <p:cNvSpPr txBox="1"/>
            <p:nvPr/>
          </p:nvSpPr>
          <p:spPr>
            <a:xfrm>
              <a:off x="4091066" y="2485588"/>
              <a:ext cx="935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accent6"/>
                  </a:solidFill>
                </a:rPr>
                <a:t>01</a:t>
              </a:r>
              <a:endParaRPr lang="ko-KR" alt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39741" y="3294660"/>
              <a:ext cx="18378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프로젝트</a:t>
              </a:r>
              <a:endParaRPr lang="en-US" altLang="ko-KR" sz="3600" dirty="0" smtClean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개요</a:t>
              </a:r>
              <a:endParaRPr lang="ko-KR" altLang="en-US" sz="3600" dirty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4295" y="-422"/>
            <a:ext cx="4141869" cy="1015663"/>
            <a:chOff x="91440" y="66323"/>
            <a:chExt cx="4141869" cy="846386"/>
          </a:xfrm>
        </p:grpSpPr>
        <p:sp>
          <p:nvSpPr>
            <p:cNvPr id="5" name="TextBox 4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76300" y="165101"/>
              <a:ext cx="335700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eXERD_Logical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" name="Picture 2" descr="C:\Users\User\Desktop\0923새벽 자료정리\exerd and table\한글이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414403"/>
            <a:ext cx="9144001" cy="50431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74295" y="-422"/>
            <a:ext cx="4141869" cy="1015663"/>
            <a:chOff x="91440" y="66323"/>
            <a:chExt cx="4141869" cy="846386"/>
          </a:xfrm>
        </p:grpSpPr>
        <p:sp>
          <p:nvSpPr>
            <p:cNvPr id="5" name="TextBox 4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76300" y="165101"/>
              <a:ext cx="335700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eXERD_Logical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4099" name="Picture 3" descr="C:\Users\User\Desktop\0923새벽 자료정리\exerd and table\한글이름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6460"/>
            <a:ext cx="10429409" cy="48700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4295" y="-422"/>
            <a:ext cx="4383922" cy="1015663"/>
            <a:chOff x="91440" y="66323"/>
            <a:chExt cx="438392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59906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eXERD_Physical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5123" name="Picture 3" descr="C:\Users\User\Desktop\0923새벽 자료정리\exerd and table\영어이름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9246"/>
            <a:ext cx="9259412" cy="43237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383922" cy="1015663"/>
            <a:chOff x="91440" y="66323"/>
            <a:chExt cx="438392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59906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eXERD_Physical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7" name="Picture 2" descr="C:\Users\User\Desktop\0923새벽 자료정리\exerd and table\영어이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04228"/>
            <a:ext cx="10744103" cy="50170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651624" cy="1015663"/>
            <a:chOff x="91440" y="66323"/>
            <a:chExt cx="4651624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866764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구매자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2000" y="1274076"/>
            <a:ext cx="8640000" cy="7205085"/>
            <a:chOff x="0" y="1274076"/>
            <a:chExt cx="8640000" cy="7205085"/>
          </a:xfrm>
        </p:grpSpPr>
        <p:pic>
          <p:nvPicPr>
            <p:cNvPr id="6146" name="Picture 2" descr="C:\Users\User\Desktop\0923새벽 자료정리\exerd and table\memb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274076"/>
              <a:ext cx="8640000" cy="4570693"/>
            </a:xfrm>
            <a:prstGeom prst="rect">
              <a:avLst/>
            </a:prstGeom>
            <a:noFill/>
          </p:spPr>
        </p:pic>
        <p:pic>
          <p:nvPicPr>
            <p:cNvPr id="6147" name="Picture 3" descr="C:\Users\User\Desktop\0923새벽 자료정리\exerd and table\buy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4988773"/>
              <a:ext cx="8640000" cy="34903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126387" cy="1015663"/>
            <a:chOff x="91440" y="66323"/>
            <a:chExt cx="6126387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34152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공지게시판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공지댓글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2000" y="1153424"/>
            <a:ext cx="8640000" cy="6742554"/>
            <a:chOff x="0" y="1153424"/>
            <a:chExt cx="8640000" cy="6742554"/>
          </a:xfrm>
        </p:grpSpPr>
        <p:pic>
          <p:nvPicPr>
            <p:cNvPr id="7170" name="Picture 2" descr="C:\Users\User\Desktop\0923새벽 자료정리\exerd and table\notirepl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4405590"/>
              <a:ext cx="8640000" cy="3490388"/>
            </a:xfrm>
            <a:prstGeom prst="rect">
              <a:avLst/>
            </a:prstGeom>
            <a:noFill/>
          </p:spPr>
        </p:pic>
        <p:pic>
          <p:nvPicPr>
            <p:cNvPr id="7171" name="Picture 3" descr="C:\Users\User\Desktop\0923새벽 자료정리\exerd and table\notic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153424"/>
              <a:ext cx="8640000" cy="34903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7232459" cy="1015663"/>
            <a:chOff x="91440" y="66323"/>
            <a:chExt cx="7232459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644759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자유게시판댓글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2000" y="969212"/>
            <a:ext cx="8640000" cy="7208375"/>
            <a:chOff x="0" y="969212"/>
            <a:chExt cx="8640000" cy="7208375"/>
          </a:xfrm>
        </p:grpSpPr>
        <p:pic>
          <p:nvPicPr>
            <p:cNvPr id="8194" name="Picture 2" descr="C:\Users\User\Desktop\0923새벽 자료정리\exerd and table\freerepl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4687199"/>
              <a:ext cx="8640000" cy="3490388"/>
            </a:xfrm>
            <a:prstGeom prst="rect">
              <a:avLst/>
            </a:prstGeom>
            <a:noFill/>
          </p:spPr>
        </p:pic>
        <p:pic>
          <p:nvPicPr>
            <p:cNvPr id="8195" name="Picture 3" descr="C:\Users\User\Desktop\0923새벽 자료정리\exerd and table\freeboard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969212"/>
              <a:ext cx="8640000" cy="34903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2"/>
          <p:cNvGrpSpPr/>
          <p:nvPr/>
        </p:nvGrpSpPr>
        <p:grpSpPr>
          <a:xfrm>
            <a:off x="74295" y="-422"/>
            <a:ext cx="7538632" cy="1015663"/>
            <a:chOff x="91440" y="66323"/>
            <a:chExt cx="7538632" cy="846386"/>
          </a:xfrm>
        </p:grpSpPr>
        <p:sp>
          <p:nvSpPr>
            <p:cNvPr id="7" name="TextBox 6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6300" y="165101"/>
              <a:ext cx="675377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질의응답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질의응답답변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쪽지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9218" name="Picture 2" descr="C:\Users\User\Desktop\0923새벽 자료정리\exerd and table\ms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00" y="4359395"/>
            <a:ext cx="8640000" cy="3490388"/>
          </a:xfrm>
          <a:prstGeom prst="rect">
            <a:avLst/>
          </a:prstGeom>
          <a:noFill/>
        </p:spPr>
      </p:pic>
      <p:pic>
        <p:nvPicPr>
          <p:cNvPr id="9219" name="Picture 3" descr="C:\Users\User\Desktop\0923새벽 자료정리\exerd and table\qnarepl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000" y="2830984"/>
            <a:ext cx="8640000" cy="3490388"/>
          </a:xfrm>
          <a:prstGeom prst="rect">
            <a:avLst/>
          </a:prstGeom>
          <a:noFill/>
        </p:spPr>
      </p:pic>
      <p:pic>
        <p:nvPicPr>
          <p:cNvPr id="9220" name="Picture 4" descr="C:\Users\User\Desktop\0923새벽 자료정리\exerd and table\ques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000" y="957532"/>
            <a:ext cx="8640000" cy="3490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967963" cy="1015663"/>
            <a:chOff x="91440" y="66323"/>
            <a:chExt cx="6967963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6183103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경매물품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변속기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차량크기</a:t>
              </a:r>
              <a:endParaRPr lang="en-US" altLang="ko-KR" sz="3200" dirty="0" smtClean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2000" y="1086452"/>
            <a:ext cx="8640000" cy="8566257"/>
            <a:chOff x="252000" y="1189964"/>
            <a:chExt cx="8640000" cy="8566257"/>
          </a:xfrm>
        </p:grpSpPr>
        <p:grpSp>
          <p:nvGrpSpPr>
            <p:cNvPr id="11" name="그룹 10"/>
            <p:cNvGrpSpPr/>
            <p:nvPr/>
          </p:nvGrpSpPr>
          <p:grpSpPr>
            <a:xfrm>
              <a:off x="252000" y="1189964"/>
              <a:ext cx="8640000" cy="7927914"/>
              <a:chOff x="252000" y="1189964"/>
              <a:chExt cx="8640000" cy="7927914"/>
            </a:xfrm>
          </p:grpSpPr>
          <p:pic>
            <p:nvPicPr>
              <p:cNvPr id="10242" name="Picture 2" descr="C:\Users\User\Desktop\0923새벽 자료정리\exerd and table\ca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2000" y="1189964"/>
                <a:ext cx="8640000" cy="3490388"/>
              </a:xfrm>
              <a:prstGeom prst="rect">
                <a:avLst/>
              </a:prstGeom>
              <a:noFill/>
            </p:spPr>
          </p:pic>
          <p:pic>
            <p:nvPicPr>
              <p:cNvPr id="10243" name="Picture 3" descr="C:\Users\User\Desktop\0923새벽 자료정리\exerd and table\caram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2000" y="4959082"/>
                <a:ext cx="8640000" cy="3490388"/>
              </a:xfrm>
              <a:prstGeom prst="rect">
                <a:avLst/>
              </a:prstGeom>
              <a:noFill/>
            </p:spPr>
          </p:pic>
          <p:pic>
            <p:nvPicPr>
              <p:cNvPr id="10244" name="Picture 4" descr="C:\Users\User\Desktop\0923새벽 자료정리\exerd and table\carsize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2000" y="5627490"/>
                <a:ext cx="8640000" cy="3490388"/>
              </a:xfrm>
              <a:prstGeom prst="rect">
                <a:avLst/>
              </a:prstGeom>
              <a:noFill/>
            </p:spPr>
          </p:pic>
        </p:grpSp>
        <p:pic>
          <p:nvPicPr>
            <p:cNvPr id="10245" name="Picture 5" descr="C:\Users\User\Desktop\0923새벽 자료정리\exerd and table\cargas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2000" y="6265833"/>
              <a:ext cx="8640000" cy="34903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020315" cy="1015663"/>
            <a:chOff x="91440" y="66323"/>
            <a:chExt cx="5020315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235455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경매기록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2000" y="1443667"/>
            <a:ext cx="8640000" cy="6777052"/>
            <a:chOff x="0" y="1443667"/>
            <a:chExt cx="8640000" cy="6777052"/>
          </a:xfrm>
        </p:grpSpPr>
        <p:pic>
          <p:nvPicPr>
            <p:cNvPr id="11266" name="Picture 2" descr="C:\Users\User\Desktop\0923새벽 자료정리\exerd and table\recor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4730331"/>
              <a:ext cx="8640000" cy="3490388"/>
            </a:xfrm>
            <a:prstGeom prst="rect">
              <a:avLst/>
            </a:prstGeom>
            <a:noFill/>
          </p:spPr>
        </p:pic>
        <p:pic>
          <p:nvPicPr>
            <p:cNvPr id="11267" name="Picture 3" descr="C:\Users\User\Desktop\0923새벽 자료정리\exerd and table\aucti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443667"/>
              <a:ext cx="8640000" cy="34903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165942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주제선정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533650" y="342901"/>
            <a:ext cx="661035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46070" y="5829300"/>
            <a:ext cx="4451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gradFill>
                  <a:gsLst>
                    <a:gs pos="100000">
                      <a:schemeClr val="accent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“</a:t>
            </a:r>
            <a:r>
              <a:rPr lang="ko-KR" altLang="en-US" sz="2400" dirty="0" smtClean="0">
                <a:gradFill>
                  <a:gsLst>
                    <a:gs pos="100000">
                      <a:schemeClr val="accent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여러 가지 주제를 선정하던 중</a:t>
            </a:r>
            <a:r>
              <a:rPr lang="en-US" altLang="ko-KR" sz="2400" dirty="0" smtClean="0">
                <a:gradFill>
                  <a:gsLst>
                    <a:gs pos="100000">
                      <a:schemeClr val="accent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..</a:t>
            </a:r>
            <a:r>
              <a:rPr lang="en-US" altLang="ko-KR" sz="3200" dirty="0" smtClean="0">
                <a:gradFill>
                  <a:gsLst>
                    <a:gs pos="100000">
                      <a:schemeClr val="accent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accent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485832" y="4065588"/>
            <a:ext cx="6172337" cy="1440000"/>
            <a:chOff x="1627188" y="4065588"/>
            <a:chExt cx="6172337" cy="1440000"/>
          </a:xfrm>
        </p:grpSpPr>
        <p:pic>
          <p:nvPicPr>
            <p:cNvPr id="12290" name="Picture 2" descr="C:\Users\User\Downloads\bo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27188" y="4065588"/>
              <a:ext cx="1440000" cy="1440000"/>
            </a:xfrm>
            <a:prstGeom prst="rect">
              <a:avLst/>
            </a:prstGeom>
            <a:noFill/>
          </p:spPr>
        </p:pic>
        <p:pic>
          <p:nvPicPr>
            <p:cNvPr id="12291" name="Picture 3" descr="C:\Users\User\Downloads\gir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59525" y="4065588"/>
              <a:ext cx="1440000" cy="1440000"/>
            </a:xfrm>
            <a:prstGeom prst="rect">
              <a:avLst/>
            </a:prstGeom>
            <a:noFill/>
          </p:spPr>
        </p:pic>
      </p:grpSp>
      <p:sp>
        <p:nvSpPr>
          <p:cNvPr id="23" name="TextBox 22"/>
          <p:cNvSpPr txBox="1"/>
          <p:nvPr/>
        </p:nvSpPr>
        <p:spPr>
          <a:xfrm>
            <a:off x="3762375" y="1190625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집구매</a:t>
            </a:r>
            <a:endParaRPr lang="ko-KR" altLang="en-US" sz="16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86400" y="923925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자동차</a:t>
            </a:r>
            <a:endParaRPr lang="ko-KR" altLang="en-US" sz="36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7875" y="1457325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게임</a:t>
            </a:r>
            <a:endParaRPr lang="ko-KR" altLang="en-US" sz="24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9750" y="2724150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</a:t>
            </a:r>
            <a:endParaRPr lang="ko-KR" altLang="en-US" sz="36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67275" y="20859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소개팅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0975" y="333375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심부름</a:t>
            </a:r>
            <a:endParaRPr lang="ko-KR" altLang="en-US" sz="16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57550" y="222885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캠핑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62675" y="2924175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음식배달</a:t>
            </a:r>
            <a:endParaRPr lang="ko-KR" altLang="en-US" sz="16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432560" cy="1015663"/>
            <a:chOff x="91440" y="66323"/>
            <a:chExt cx="6432560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647700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유찰경매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거래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수령지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52000" y="1374672"/>
            <a:ext cx="8640000" cy="7622695"/>
            <a:chOff x="0" y="1374672"/>
            <a:chExt cx="8640000" cy="7622695"/>
          </a:xfrm>
        </p:grpSpPr>
        <p:pic>
          <p:nvPicPr>
            <p:cNvPr id="12290" name="Picture 2" descr="C:\Users\User\Desktop\0923새벽 자료정리\exerd and table\deliver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130217"/>
              <a:ext cx="8640000" cy="3867150"/>
            </a:xfrm>
            <a:prstGeom prst="rect">
              <a:avLst/>
            </a:prstGeom>
            <a:noFill/>
          </p:spPr>
        </p:pic>
        <p:grpSp>
          <p:nvGrpSpPr>
            <p:cNvPr id="15" name="그룹 14"/>
            <p:cNvGrpSpPr/>
            <p:nvPr/>
          </p:nvGrpSpPr>
          <p:grpSpPr>
            <a:xfrm>
              <a:off x="0" y="1374672"/>
              <a:ext cx="8640000" cy="4948491"/>
              <a:chOff x="0" y="1374672"/>
              <a:chExt cx="8640000" cy="4948491"/>
            </a:xfrm>
          </p:grpSpPr>
          <p:pic>
            <p:nvPicPr>
              <p:cNvPr id="12291" name="Picture 3" descr="C:\Users\User\Desktop\0923새벽 자료정리\exerd and table\failauc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1374672"/>
                <a:ext cx="8640000" cy="3867150"/>
              </a:xfrm>
              <a:prstGeom prst="rect">
                <a:avLst/>
              </a:prstGeom>
              <a:noFill/>
            </p:spPr>
          </p:pic>
          <p:pic>
            <p:nvPicPr>
              <p:cNvPr id="12292" name="Picture 4" descr="C:\Users\User\Desktop\0923새벽 자료정리\exerd and table\trade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0" y="2832775"/>
                <a:ext cx="8640000" cy="3490388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4295" y="-422"/>
            <a:ext cx="5389006" cy="1015663"/>
            <a:chOff x="91440" y="66323"/>
            <a:chExt cx="5389006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60414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최종구매자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신고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2000" y="1271139"/>
            <a:ext cx="8640000" cy="6687987"/>
            <a:chOff x="0" y="1271139"/>
            <a:chExt cx="9572626" cy="6687987"/>
          </a:xfrm>
        </p:grpSpPr>
        <p:pic>
          <p:nvPicPr>
            <p:cNvPr id="2" name="Picture 2" descr="C:\Users\User\Desktop\0923새벽 자료정리\exerd and table\repor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4091976"/>
              <a:ext cx="9572626" cy="3867150"/>
            </a:xfrm>
            <a:prstGeom prst="rect">
              <a:avLst/>
            </a:prstGeom>
            <a:noFill/>
          </p:spPr>
        </p:pic>
        <p:pic>
          <p:nvPicPr>
            <p:cNvPr id="7" name="Picture 3" descr="C:\Users\User\Desktop\0923새벽 자료정리\exerd and table\lastbuy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271139"/>
              <a:ext cx="9572626" cy="38671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7806334" cy="1015663"/>
            <a:chOff x="91440" y="66323"/>
            <a:chExt cx="7806334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7021474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옵션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베스트경매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베스트게시판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2000" y="1783153"/>
            <a:ext cx="8640000" cy="7257075"/>
            <a:chOff x="0" y="1783153"/>
            <a:chExt cx="8640000" cy="7257075"/>
          </a:xfrm>
        </p:grpSpPr>
        <p:pic>
          <p:nvPicPr>
            <p:cNvPr id="14338" name="Picture 2" descr="C:\Users\User\Desktop\0923새벽 자료정리\exerd and table\bestboar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549840"/>
              <a:ext cx="8640000" cy="3490388"/>
            </a:xfrm>
            <a:prstGeom prst="rect">
              <a:avLst/>
            </a:prstGeom>
            <a:noFill/>
          </p:spPr>
        </p:pic>
        <p:grpSp>
          <p:nvGrpSpPr>
            <p:cNvPr id="10" name="그룹 9"/>
            <p:cNvGrpSpPr/>
            <p:nvPr/>
          </p:nvGrpSpPr>
          <p:grpSpPr>
            <a:xfrm>
              <a:off x="0" y="1783153"/>
              <a:ext cx="8640000" cy="6232045"/>
              <a:chOff x="0" y="1783153"/>
              <a:chExt cx="9572626" cy="6232045"/>
            </a:xfrm>
          </p:grpSpPr>
          <p:pic>
            <p:nvPicPr>
              <p:cNvPr id="14339" name="Picture 3" descr="C:\Users\User\Desktop\0923새벽 자료정리\exerd and table\op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1783153"/>
                <a:ext cx="9572626" cy="3867150"/>
              </a:xfrm>
              <a:prstGeom prst="rect">
                <a:avLst/>
              </a:prstGeom>
              <a:noFill/>
            </p:spPr>
          </p:pic>
          <p:pic>
            <p:nvPicPr>
              <p:cNvPr id="14340" name="Picture 4" descr="C:\Users\User\Desktop\0923새벽 자료정리\exerd and table\bestauction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0" y="4148048"/>
                <a:ext cx="9572626" cy="3867150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695179" cy="1015663"/>
            <a:chOff x="91440" y="66323"/>
            <a:chExt cx="5695179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91031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알림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방문자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&amp;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보류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2000" y="1292285"/>
            <a:ext cx="8640000" cy="7136981"/>
            <a:chOff x="0" y="1292285"/>
            <a:chExt cx="9572626" cy="7136981"/>
          </a:xfrm>
        </p:grpSpPr>
        <p:pic>
          <p:nvPicPr>
            <p:cNvPr id="16386" name="Picture 2" descr="C:\Users\User\Desktop\0923새벽 자료정리\exerd and table\alert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292285"/>
              <a:ext cx="9572626" cy="3867150"/>
            </a:xfrm>
            <a:prstGeom prst="rect">
              <a:avLst/>
            </a:prstGeom>
            <a:noFill/>
          </p:spPr>
        </p:pic>
        <p:pic>
          <p:nvPicPr>
            <p:cNvPr id="16387" name="Picture 3" descr="C:\Users\User\Desktop\0923새벽 자료정리\exerd and table\visi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3648216"/>
              <a:ext cx="9572626" cy="3867150"/>
            </a:xfrm>
            <a:prstGeom prst="rect">
              <a:avLst/>
            </a:prstGeom>
            <a:noFill/>
          </p:spPr>
        </p:pic>
        <p:pic>
          <p:nvPicPr>
            <p:cNvPr id="16388" name="Picture 4" descr="C:\Users\User\Desktop\0923새벽 자료정리\exerd and table\cardef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4562116"/>
              <a:ext cx="9572626" cy="38671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3976759" cy="1015663"/>
            <a:chOff x="91440" y="66323"/>
            <a:chExt cx="3976759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03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19189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DB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설계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차량사진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5363" name="Picture 3" descr="C:\Users\User\Desktop\0923새벽 자료정리\exerd and table\pi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000" y="1775214"/>
            <a:ext cx="8640000" cy="3490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road-984118_960_720.jpg"/>
          <p:cNvPicPr>
            <a:picLocks noChangeAspect="1" noChangeArrowheads="1"/>
          </p:cNvPicPr>
          <p:nvPr/>
        </p:nvPicPr>
        <p:blipFill>
          <a:blip r:embed="rId2" cstate="print"/>
          <a:srcRect l="4904" r="620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83280" y="2320290"/>
            <a:ext cx="2350770" cy="242316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9" name="그룹 8"/>
          <p:cNvGrpSpPr/>
          <p:nvPr/>
        </p:nvGrpSpPr>
        <p:grpSpPr>
          <a:xfrm>
            <a:off x="3639741" y="2527170"/>
            <a:ext cx="1837848" cy="2009401"/>
            <a:chOff x="3639741" y="2485588"/>
            <a:chExt cx="1837848" cy="2009401"/>
          </a:xfrm>
        </p:grpSpPr>
        <p:sp>
          <p:nvSpPr>
            <p:cNvPr id="7" name="TextBox 6"/>
            <p:cNvSpPr txBox="1"/>
            <p:nvPr/>
          </p:nvSpPr>
          <p:spPr>
            <a:xfrm>
              <a:off x="4091066" y="2485588"/>
              <a:ext cx="935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accent6"/>
                  </a:solidFill>
                </a:rPr>
                <a:t>04</a:t>
              </a:r>
              <a:endParaRPr lang="ko-KR" alt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39741" y="3294660"/>
              <a:ext cx="18378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스토리</a:t>
              </a:r>
              <a:endParaRPr lang="en-US" altLang="ko-KR" sz="3600" dirty="0" smtClean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ctr"/>
              <a:r>
                <a:rPr lang="ko-KR" altLang="en-US" sz="3600" dirty="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보드</a:t>
              </a:r>
              <a:endParaRPr lang="ko-KR" altLang="en-US" sz="3600" dirty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road-984118_960_720.jpg"/>
          <p:cNvPicPr>
            <a:picLocks noChangeAspect="1" noChangeArrowheads="1"/>
          </p:cNvPicPr>
          <p:nvPr/>
        </p:nvPicPr>
        <p:blipFill>
          <a:blip r:embed="rId2" cstate="print"/>
          <a:srcRect l="4904" r="620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83280" y="2320290"/>
            <a:ext cx="2350770" cy="242316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" name="그룹 8"/>
          <p:cNvGrpSpPr/>
          <p:nvPr/>
        </p:nvGrpSpPr>
        <p:grpSpPr>
          <a:xfrm>
            <a:off x="3639741" y="2527170"/>
            <a:ext cx="1837848" cy="1817353"/>
            <a:chOff x="3639741" y="2485588"/>
            <a:chExt cx="1837848" cy="1817353"/>
          </a:xfrm>
        </p:grpSpPr>
        <p:sp>
          <p:nvSpPr>
            <p:cNvPr id="7" name="TextBox 6"/>
            <p:cNvSpPr txBox="1"/>
            <p:nvPr/>
          </p:nvSpPr>
          <p:spPr>
            <a:xfrm>
              <a:off x="4091066" y="2485588"/>
              <a:ext cx="935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accent6"/>
                  </a:solidFill>
                </a:rPr>
                <a:t>04</a:t>
              </a:r>
              <a:endParaRPr lang="ko-KR" altLang="en-US" sz="5400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39741" y="3656610"/>
              <a:ext cx="1837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smtClean="0">
                  <a:solidFill>
                    <a:schemeClr val="accent6"/>
                  </a:solidFill>
                  <a:latin typeface="한컴 윤고딕 230" pitchFamily="18" charset="-127"/>
                  <a:ea typeface="한컴 윤고딕 230" pitchFamily="18" charset="-127"/>
                </a:rPr>
                <a:t>회원</a:t>
              </a:r>
              <a:endParaRPr lang="ko-KR" altLang="en-US" sz="3600" dirty="0">
                <a:solidFill>
                  <a:schemeClr val="accent6"/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558" y="925711"/>
            <a:ext cx="10915358" cy="613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1038224" y="3095625"/>
            <a:ext cx="1762125" cy="1838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1579" y="3005939"/>
            <a:ext cx="3599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현재 경매 현황을 차종에 따라 확인할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5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177958">
            <a:off x="2867028" y="3019424"/>
            <a:ext cx="333375" cy="344487"/>
          </a:xfrm>
          <a:prstGeom prst="rect">
            <a:avLst/>
          </a:prstGeom>
          <a:noFill/>
        </p:spPr>
      </p:pic>
      <p:grpSp>
        <p:nvGrpSpPr>
          <p:cNvPr id="6" name="그룹 2"/>
          <p:cNvGrpSpPr/>
          <p:nvPr/>
        </p:nvGrpSpPr>
        <p:grpSpPr>
          <a:xfrm>
            <a:off x="74295" y="-422"/>
            <a:ext cx="3755545" cy="1015663"/>
            <a:chOff x="91440" y="66323"/>
            <a:chExt cx="3755545" cy="846386"/>
          </a:xfrm>
        </p:grpSpPr>
        <p:sp>
          <p:nvSpPr>
            <p:cNvPr id="7" name="TextBox 6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6300" y="165101"/>
              <a:ext cx="2970685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메인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886075" y="3419476"/>
            <a:ext cx="4657725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462149">
            <a:off x="7263340" y="2976915"/>
            <a:ext cx="329284" cy="34086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7485386" y="1955712"/>
            <a:ext cx="26396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가장 인기 있는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조회수가 가장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높은 것을 기준으로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인기 경매를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볼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322069" y="4931973"/>
            <a:ext cx="4431282" cy="14212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056929" y="6349214"/>
            <a:ext cx="4022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최근 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7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건의 공지사항과 경매 일정을 확인할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5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216203">
            <a:off x="3895729" y="6315075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3755545" cy="1015663"/>
            <a:chOff x="91440" y="66323"/>
            <a:chExt cx="3755545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2970685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메인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909" y="1112809"/>
            <a:ext cx="7962182" cy="559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159317" y="741872"/>
            <a:ext cx="4794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상단 메뉴에 마우스를 올리면 해당 메뉴의 세부 메뉴가 나온다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045788" y="1293962"/>
            <a:ext cx="4408099" cy="1414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r="2157"/>
          <a:stretch>
            <a:fillRect/>
          </a:stretch>
        </p:blipFill>
        <p:spPr bwMode="auto">
          <a:xfrm>
            <a:off x="809625" y="3400424"/>
            <a:ext cx="1782366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38" y="5403176"/>
            <a:ext cx="852487" cy="292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18846" t="35341" r="17365" b="3381"/>
          <a:stretch>
            <a:fillRect/>
          </a:stretch>
        </p:blipFill>
        <p:spPr bwMode="auto">
          <a:xfrm>
            <a:off x="552450" y="3228975"/>
            <a:ext cx="80295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회원가입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오류입력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8434" name="Picture 2" descr="C:\Users\User\Desktop\보아의캡쳐\회원 회원가입 오류시.PNG"/>
          <p:cNvPicPr>
            <a:picLocks noChangeAspect="1" noChangeArrowheads="1"/>
          </p:cNvPicPr>
          <p:nvPr/>
        </p:nvPicPr>
        <p:blipFill>
          <a:blip r:embed="rId2" cstate="print"/>
          <a:srcRect l="18657" r="17265" b="11391"/>
          <a:stretch>
            <a:fillRect/>
          </a:stretch>
        </p:blipFill>
        <p:spPr bwMode="auto">
          <a:xfrm>
            <a:off x="495300" y="1152525"/>
            <a:ext cx="8334375" cy="57054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91206" y="3834259"/>
            <a:ext cx="38603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회원정보를 잘못 입력할 시 에러 메시지를 띄운다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Ajax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와 스크립트를 이용해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바로 오류를 확인할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66800" y="4638675"/>
            <a:ext cx="6886575" cy="15525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462149">
            <a:off x="3800477" y="4286250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1659429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주제선정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533650" y="342901"/>
            <a:ext cx="661035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62375" y="1190625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집구매</a:t>
            </a:r>
            <a:endParaRPr lang="ko-KR" altLang="en-US" sz="1600" dirty="0">
              <a:gradFill>
                <a:gsLst>
                  <a:gs pos="100000">
                    <a:schemeClr val="bg1">
                      <a:lumMod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923925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자동차</a:t>
            </a:r>
            <a:endParaRPr lang="ko-KR" altLang="en-US" sz="36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7875" y="1457325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게임</a:t>
            </a:r>
            <a:endParaRPr lang="ko-KR" altLang="en-US" sz="2400" dirty="0">
              <a:gradFill>
                <a:gsLst>
                  <a:gs pos="100000">
                    <a:schemeClr val="bg1">
                      <a:lumMod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9750" y="2724150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</a:t>
            </a:r>
            <a:endParaRPr lang="ko-KR" altLang="en-US" sz="36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7275" y="20859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소개팅</a:t>
            </a:r>
            <a:endParaRPr lang="ko-KR" altLang="en-US" dirty="0">
              <a:gradFill>
                <a:gsLst>
                  <a:gs pos="100000">
                    <a:schemeClr val="bg1">
                      <a:lumMod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0975" y="333375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심부름</a:t>
            </a:r>
            <a:endParaRPr lang="ko-KR" altLang="en-US" sz="1600" dirty="0">
              <a:gradFill>
                <a:gsLst>
                  <a:gs pos="100000">
                    <a:schemeClr val="bg1">
                      <a:lumMod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57550" y="222885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캠핑</a:t>
            </a:r>
            <a:endParaRPr lang="ko-KR" altLang="en-US" dirty="0">
              <a:gradFill>
                <a:gsLst>
                  <a:gs pos="100000">
                    <a:schemeClr val="bg1">
                      <a:lumMod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30142" y="5829300"/>
            <a:ext cx="608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gradFill>
                  <a:gsLst>
                    <a:gs pos="100000">
                      <a:schemeClr val="accent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“</a:t>
            </a:r>
            <a:r>
              <a:rPr lang="ko-KR" altLang="en-US" dirty="0" smtClean="0">
                <a:gradFill>
                  <a:gsLst>
                    <a:gs pos="100000">
                      <a:schemeClr val="accent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조원들의 의견과 사회적 관심을 바탕으로 주제를 선정했다</a:t>
            </a:r>
            <a:r>
              <a:rPr lang="en-US" altLang="ko-KR" dirty="0" smtClean="0">
                <a:gradFill>
                  <a:gsLst>
                    <a:gs pos="100000">
                      <a:schemeClr val="accent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  <a:r>
              <a:rPr lang="en-US" altLang="ko-KR" sz="3200" dirty="0" smtClean="0">
                <a:gradFill>
                  <a:gsLst>
                    <a:gs pos="100000">
                      <a:schemeClr val="accent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accent6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2290" name="Picture 2" descr="C:\Users\User\Downloads\bo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5832" y="4065588"/>
            <a:ext cx="1440000" cy="1440000"/>
          </a:xfrm>
          <a:prstGeom prst="rect">
            <a:avLst/>
          </a:prstGeom>
          <a:noFill/>
        </p:spPr>
      </p:pic>
      <p:pic>
        <p:nvPicPr>
          <p:cNvPr id="12291" name="Picture 3" descr="C:\Users\User\Downloads\gir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8169" y="4065588"/>
            <a:ext cx="1440000" cy="14400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162675" y="2924175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음식배달</a:t>
            </a:r>
            <a:endParaRPr lang="ko-KR" altLang="en-US" sz="1600" dirty="0">
              <a:gradFill>
                <a:gsLst>
                  <a:gs pos="100000">
                    <a:schemeClr val="bg1">
                      <a:lumMod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3314" name="Picture 2" descr="C:\Users\User\Downloads\exclamation-in-a-circle-sketc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35832" y="3438525"/>
            <a:ext cx="540000" cy="540000"/>
          </a:xfrm>
          <a:prstGeom prst="rect">
            <a:avLst/>
          </a:prstGeom>
          <a:noFill/>
        </p:spPr>
      </p:pic>
      <p:pic>
        <p:nvPicPr>
          <p:cNvPr id="21" name="Picture 2" descr="C:\Users\User\Downloads\exclamation-in-a-circle-sketc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8169" y="3438525"/>
            <a:ext cx="540000" cy="5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회원가입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정상입력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" y="1229928"/>
            <a:ext cx="8477250" cy="5247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449332" y="3372022"/>
            <a:ext cx="4923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아이디는 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Ajax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를 사용하여 버튼클릭 없이 중복 확인이 가능하고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주민번호로 같은 아이디를 한 개 이상 생성할 수 없도록 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1475" y="3971925"/>
            <a:ext cx="8039100" cy="1752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회원가입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정상입력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2816" y="1127089"/>
            <a:ext cx="7358368" cy="440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401045" y="4024759"/>
            <a:ext cx="4246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회원가입이 완료되면 가입된 아이디를 확인 할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8" name="타원 7"/>
          <p:cNvSpPr/>
          <p:nvPr/>
        </p:nvSpPr>
        <p:spPr>
          <a:xfrm>
            <a:off x="4991100" y="3429001"/>
            <a:ext cx="542926" cy="3143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997520">
            <a:off x="5534028" y="3676650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124236" cy="1015663"/>
            <a:chOff x="91440" y="66323"/>
            <a:chExt cx="412423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33937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로그인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391" y="1459706"/>
            <a:ext cx="8473218" cy="465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552" y="6204999"/>
            <a:ext cx="4019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731837" y="5864521"/>
            <a:ext cx="386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로그인 성공 시 메인 페이지 상단에 회원의 이름과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회원관련 메뉴가 출력된다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0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361458">
            <a:off x="4657727" y="6124575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124236" cy="1015663"/>
            <a:chOff x="91440" y="66323"/>
            <a:chExt cx="412423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33937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로그인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391" y="1459706"/>
            <a:ext cx="8473218" cy="465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2876550" y="5238750"/>
            <a:ext cx="2667000" cy="561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56310" y="5054896"/>
            <a:ext cx="25763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만일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아이디와 비밀번호를 분실했다면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DB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에 입력된 정보를 통해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조회가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99" y="785813"/>
            <a:ext cx="8696325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"/>
          <p:cNvGrpSpPr/>
          <p:nvPr/>
        </p:nvGrpSpPr>
        <p:grpSpPr>
          <a:xfrm>
            <a:off x="74295" y="-422"/>
            <a:ext cx="5005887" cy="1015663"/>
            <a:chOff x="91440" y="66323"/>
            <a:chExt cx="5005887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422102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아이디 찾기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502894" y="3271361"/>
            <a:ext cx="30219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DB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에 저장된 이름과 휴대전화 번호로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ID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찾기가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DB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와 일치한 정보 입력시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하단에 찾으려는 아이디가 출력된다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86100" y="3028950"/>
            <a:ext cx="2457450" cy="1323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374578" cy="1015663"/>
            <a:chOff x="91440" y="66323"/>
            <a:chExt cx="5374578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458971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비밀번호 찾기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" y="1164362"/>
            <a:ext cx="7966421" cy="449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3086100" y="3028950"/>
            <a:ext cx="2457450" cy="1228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63417" y="3138934"/>
            <a:ext cx="34115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DB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에 저장된 아이디와 이메일로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비밀번호 찾기가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DB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와 일치한 정보 입력시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등록된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이메일로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임시 비밀번호를 전송한다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25" y="1552575"/>
            <a:ext cx="4191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374578" cy="1015663"/>
            <a:chOff x="91440" y="66323"/>
            <a:chExt cx="537457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58971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비밀번호 찾기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35797" y="5205859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메일로 임시 비밀번호를 전송하면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해당 아이디로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로그인이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374578" cy="1015663"/>
            <a:chOff x="91440" y="66323"/>
            <a:chExt cx="537457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58971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비밀번호 변경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13901"/>
            <a:ext cx="8591549" cy="397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3028950" y="3524250"/>
            <a:ext cx="2457450" cy="1228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64397" y="3767584"/>
            <a:ext cx="28632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비밀번호 변경 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비밀번호 확인을 거친 뒤 비밀번호가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일치하면 변경할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374578" cy="1015663"/>
            <a:chOff x="91440" y="66323"/>
            <a:chExt cx="537457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58971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비밀번호 찾기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581" y="1371600"/>
            <a:ext cx="8154838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3171825" y="3419475"/>
            <a:ext cx="2457450" cy="1238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12022" y="3510409"/>
            <a:ext cx="29626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비밀번호가 일치하면 비밀번호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창으로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이동한다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새로운 비밀번호를 입력하면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비밀번호가 변경되고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메인 화면으로 이동한다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회원탈퇴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882" y="1712354"/>
            <a:ext cx="8402237" cy="358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605681" y="3691384"/>
            <a:ext cx="28632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회원탈퇴 시 비밀 번호를 한번 더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입력하게 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비밀번호를 입력하면 탈퇴처리 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탈퇴자는 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outdate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를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셋팅해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다른 사용자가 탈퇴한 아이디를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사용할 수 없도록 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86100" y="3686175"/>
            <a:ext cx="2457450" cy="1238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6" name="TextBox 5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6300" y="165101"/>
              <a:ext cx="1659429" cy="487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기획의도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2533650" y="342901"/>
            <a:ext cx="661035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357187" y="1562099"/>
            <a:ext cx="8310448" cy="3763963"/>
            <a:chOff x="357187" y="1562099"/>
            <a:chExt cx="8310448" cy="3763963"/>
          </a:xfrm>
        </p:grpSpPr>
        <p:sp>
          <p:nvSpPr>
            <p:cNvPr id="3" name="직사각형 2"/>
            <p:cNvSpPr/>
            <p:nvPr/>
          </p:nvSpPr>
          <p:spPr>
            <a:xfrm>
              <a:off x="4352925" y="2866936"/>
              <a:ext cx="4067175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O2O</a:t>
              </a:r>
              <a:r>
                <a:rPr lang="ko-KR" altLang="en-US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란 온라인</a:t>
              </a:r>
              <a:r>
                <a:rPr lang="en-US" altLang="ko-KR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(online)</a:t>
              </a:r>
              <a:r>
                <a:rPr lang="ko-KR" altLang="en-US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과 오프라인</a:t>
              </a:r>
              <a:r>
                <a:rPr lang="en-US" altLang="ko-KR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(offline)</a:t>
              </a:r>
              <a:r>
                <a:rPr lang="ko-KR" altLang="en-US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이 결합하는 현상을 의미하는 말이며</a:t>
              </a:r>
              <a:r>
                <a:rPr lang="en-US" altLang="ko-KR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 </a:t>
              </a:r>
              <a:r>
                <a:rPr lang="ko-KR" altLang="en-US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최근에는 주로 </a:t>
              </a:r>
              <a:r>
                <a:rPr lang="ko-KR" altLang="en-US" dirty="0" smtClean="0">
                  <a:gradFill>
                    <a:gsLst>
                      <a:gs pos="10000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전자상거래 혹은 마케팅 분야에서 온라인과 오프라인이 연결되는 현상</a:t>
              </a:r>
              <a:r>
                <a:rPr lang="ko-KR" altLang="en-US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을 말하는 데 사용된다</a:t>
              </a:r>
              <a:r>
                <a:rPr lang="en-US" altLang="ko-KR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  <a:endPara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3075" name="Picture 3" descr="C:\Users\User\Desktop\O2O 서비스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187" y="1562099"/>
              <a:ext cx="3813915" cy="3763963"/>
            </a:xfrm>
            <a:prstGeom prst="rect">
              <a:avLst/>
            </a:prstGeom>
            <a:noFill/>
          </p:spPr>
        </p:pic>
        <p:grpSp>
          <p:nvGrpSpPr>
            <p:cNvPr id="14" name="그룹 13"/>
            <p:cNvGrpSpPr/>
            <p:nvPr/>
          </p:nvGrpSpPr>
          <p:grpSpPr>
            <a:xfrm>
              <a:off x="4262262" y="2190750"/>
              <a:ext cx="4405373" cy="461665"/>
              <a:chOff x="4186062" y="1704975"/>
              <a:chExt cx="4405373" cy="46166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4386673" y="1767959"/>
                <a:ext cx="3879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gradFill>
                      <a:gsLst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O2O </a:t>
                </a:r>
                <a:r>
                  <a:rPr lang="ko-KR" altLang="en-US" dirty="0" smtClean="0">
                    <a:gradFill>
                      <a:gsLst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서비스가 우리 삶을 바꾸고 있다</a:t>
                </a:r>
                <a:endParaRPr lang="ko-KR" altLang="en-US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86062" y="1704975"/>
                <a:ext cx="44053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accent6"/>
                    </a:solidFill>
                  </a:rPr>
                  <a:t>|                                                       |</a:t>
                </a:r>
                <a:endParaRPr lang="ko-KR" altLang="en-US" sz="2400" b="1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5514975" y="4896535"/>
              <a:ext cx="296227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O2O</a:t>
              </a:r>
              <a:r>
                <a:rPr lang="ko-KR" altLang="en-US" sz="1050" dirty="0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</a:t>
              </a:r>
              <a:r>
                <a:rPr lang="en-US" altLang="ko-KR" sz="1050" dirty="0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: Online To Offline</a:t>
              </a:r>
              <a:r>
                <a:rPr lang="ko-KR" altLang="en-US" sz="1050" dirty="0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서비스의 </a:t>
              </a:r>
              <a:r>
                <a:rPr lang="ko-KR" altLang="en-US" sz="1050" dirty="0" err="1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줄임말로</a:t>
              </a:r>
              <a:r>
                <a:rPr lang="ko-KR" altLang="en-US" sz="1050" dirty="0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</a:t>
              </a:r>
              <a:endParaRPr lang="en-US" altLang="ko-KR" sz="1050" dirty="0" smtClean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en-US" altLang="ko-KR" sz="1050" dirty="0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            </a:t>
              </a:r>
              <a:r>
                <a:rPr lang="ko-KR" altLang="en-US" sz="1050" dirty="0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‘</a:t>
              </a:r>
              <a:r>
                <a:rPr lang="ko-KR" altLang="en-US" sz="1050" dirty="0" err="1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온오프라인</a:t>
              </a:r>
              <a:r>
                <a:rPr lang="ko-KR" altLang="en-US" sz="1050" dirty="0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연결 비즈니스’</a:t>
              </a:r>
              <a:r>
                <a:rPr lang="ko-KR" altLang="en-US" sz="1050" dirty="0" err="1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를</a:t>
              </a:r>
              <a:r>
                <a:rPr lang="ko-KR" altLang="en-US" sz="1050" dirty="0" smtClean="0">
                  <a:gradFill>
                    <a:gsLst>
                      <a:gs pos="100000">
                        <a:schemeClr val="bg1">
                          <a:lumMod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뜻한다</a:t>
              </a:r>
              <a:endParaRPr lang="ko-KR" altLang="en-US" sz="105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75" y="1914525"/>
            <a:ext cx="9056251" cy="273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150158" cy="1015663"/>
            <a:chOff x="91440" y="66323"/>
            <a:chExt cx="515015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36529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내차 잘 팔기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334000" y="2295525"/>
            <a:ext cx="1000125" cy="218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경매신청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85875"/>
            <a:ext cx="8780163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828390" y="1941480"/>
            <a:ext cx="3374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회원은 자신의 차량을 경매신청 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판매자 정보와 차량정보를 입력한 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8324" y="2476500"/>
            <a:ext cx="4695825" cy="704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경매신청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921749"/>
            <a:ext cx="8229599" cy="561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511000" y="6406009"/>
            <a:ext cx="4633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본인이 소유한 차의 옵션을 선택하고 차량 사진을 등록한 후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2550" y="4829175"/>
            <a:ext cx="819150" cy="742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29750" y="4629150"/>
            <a:ext cx="39186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박스를 클릭하면 사진을 올릴 수 있다</a:t>
            </a:r>
            <a:r>
              <a:rPr lang="en-US" altLang="ko-KR" sz="9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9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사진은 </a:t>
            </a:r>
            <a:r>
              <a:rPr lang="en-US" altLang="ko-KR" sz="9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20</a:t>
            </a:r>
            <a:r>
              <a:rPr lang="ko-KR" altLang="en-US" sz="9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장을 반드시 </a:t>
            </a:r>
            <a:r>
              <a:rPr lang="ko-KR" altLang="en-US" sz="9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올려야한다</a:t>
            </a:r>
            <a:r>
              <a:rPr lang="en-US" altLang="ko-KR" sz="9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61975" y="1228725"/>
            <a:ext cx="7877175" cy="3324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01200" y="910084"/>
            <a:ext cx="3150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 옵션은 체크박스로 선택할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794056">
            <a:off x="2000252" y="933451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경매신청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3950"/>
            <a:ext cx="7429055" cy="529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087808" y="5929759"/>
            <a:ext cx="50561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판매약관을 동의한다 차량 등록을 클릭하면 차량등록이 완료된다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등록된 차량은 관리자 페이지에 경매 등록 목록에 들어가게 되고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관리자의 심사를 거쳐 경매 차량에 등록된다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90875" y="5915024"/>
            <a:ext cx="819150" cy="3714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75" y="1914525"/>
            <a:ext cx="9056251" cy="273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"/>
          <p:cNvGrpSpPr/>
          <p:nvPr/>
        </p:nvGrpSpPr>
        <p:grpSpPr>
          <a:xfrm>
            <a:off x="74295" y="-422"/>
            <a:ext cx="5150158" cy="1015663"/>
            <a:chOff x="91440" y="66323"/>
            <a:chExt cx="515015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36529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좋은 차 사기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238875" y="2295525"/>
            <a:ext cx="1000125" cy="218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경매목록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2737" y="1000664"/>
            <a:ext cx="6846312" cy="489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757197" y="5948809"/>
            <a:ext cx="6215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가능한 차량을 볼 수 있는 곳으로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 명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연식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주행거리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유찰횟수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경매진행상황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시작일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종료일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조회수를 볼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 명을 클릭하면 경매 참여가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8700" y="2686050"/>
            <a:ext cx="5591175" cy="447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81322" y="2376934"/>
            <a:ext cx="4323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클릭 시 해당 카테고리에 적합한 차종을 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select 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목록을 보여준다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0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952879" y="2409825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6" y="1266825"/>
            <a:ext cx="8267700" cy="516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경매목록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95276" y="1552575"/>
            <a:ext cx="495300" cy="857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33322" y="1281559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 상세 검색이 가능하다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904879" y="1314450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25"/>
            <a:ext cx="91440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경매목록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00025" y="2343150"/>
            <a:ext cx="2676525" cy="2705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952879" y="2409825"/>
            <a:ext cx="333375" cy="34448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099598" y="691009"/>
            <a:ext cx="3762120" cy="428972"/>
            <a:chOff x="3099598" y="1167259"/>
            <a:chExt cx="3762120" cy="428972"/>
          </a:xfrm>
        </p:grpSpPr>
        <p:sp>
          <p:nvSpPr>
            <p:cNvPr id="8" name="TextBox 7"/>
            <p:cNvSpPr txBox="1"/>
            <p:nvPr/>
          </p:nvSpPr>
          <p:spPr>
            <a:xfrm>
              <a:off x="3538372" y="1167259"/>
              <a:ext cx="3323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원하는 조건의 차종 경매시작</a:t>
              </a:r>
              <a:r>
                <a:rPr lang="en-US" altLang="ko-KR" sz="12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, </a:t>
              </a:r>
              <a:r>
                <a:rPr lang="ko-KR" altLang="en-US" sz="12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연로 등을 검색하면</a:t>
              </a:r>
              <a:endPara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pic>
          <p:nvPicPr>
            <p:cNvPr id="10" name="Picture 4" descr="C:\Users\User\Downloads\curso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>
              <a:off x="3105154" y="1257300"/>
              <a:ext cx="333375" cy="344487"/>
            </a:xfrm>
            <a:prstGeom prst="rect">
              <a:avLst/>
            </a:prstGeom>
            <a:noFill/>
          </p:spPr>
        </p:pic>
      </p:grpSp>
      <p:sp>
        <p:nvSpPr>
          <p:cNvPr id="11" name="직사각형 10"/>
          <p:cNvSpPr/>
          <p:nvPr/>
        </p:nvSpPr>
        <p:spPr>
          <a:xfrm>
            <a:off x="3905250" y="3552825"/>
            <a:ext cx="4991100" cy="2705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29072" y="6377434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조건에 맞는 차량이 </a:t>
            </a:r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바로바로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검색된다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923164">
            <a:off x="5019679" y="6248400"/>
            <a:ext cx="333375" cy="344487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57600"/>
            <a:ext cx="37719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04901"/>
            <a:ext cx="376237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123825" y="1409700"/>
            <a:ext cx="3314700" cy="544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경매참여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657" y="836766"/>
            <a:ext cx="8396686" cy="5124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258000" y="5929759"/>
            <a:ext cx="3886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회원이 경매 참여를 할 수 있는 곳으로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차량정보와 경매 상태를 확인할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만일 불법 매물로 의심되는 경우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 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0050" y="847725"/>
            <a:ext cx="1438275" cy="419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95525" y="895350"/>
            <a:ext cx="4633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스케줄러를 사용해 경매 종료 시간을 실시간으로 볼 수 있다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  <a:endParaRPr lang="ko-KR" altLang="en-US" sz="1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575" y="4648200"/>
            <a:ext cx="5791200" cy="1123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9625" y="58674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Ajax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를 이용해 실시간으로 </a:t>
            </a:r>
            <a:endParaRPr lang="en-US" altLang="ko-KR" sz="1400" dirty="0" smtClean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낙찰자와 낙찰가를 확인할 수 있다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  <a:endParaRPr lang="ko-KR" altLang="en-US" sz="1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2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508777">
            <a:off x="1914528" y="885825"/>
            <a:ext cx="333375" cy="344487"/>
          </a:xfrm>
          <a:prstGeom prst="rect">
            <a:avLst/>
          </a:prstGeom>
          <a:noFill/>
        </p:spPr>
      </p:pic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997520">
            <a:off x="533403" y="5800725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경매참여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차량신고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00" y="893129"/>
            <a:ext cx="8280000" cy="509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26519" y="6085027"/>
            <a:ext cx="53174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신고유형으로는 허위매물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팔린 매물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개인위장매물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대포차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기타가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회원이 같은 차량을 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번 신고할 수 없다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신고된 내용은 관리자 신고 페이지로 넘어가 신고처리 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rot="16200000" flipH="1">
            <a:off x="3214687" y="5529262"/>
            <a:ext cx="876300" cy="5810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366713" y="1238250"/>
            <a:ext cx="8410575" cy="3810001"/>
            <a:chOff x="0" y="0"/>
            <a:chExt cx="8410575" cy="3810001"/>
          </a:xfrm>
        </p:grpSpPr>
        <p:pic>
          <p:nvPicPr>
            <p:cNvPr id="41" name="Picture 2" descr="C:\Users\User\Desktop\cab-203486_960_720.jpg"/>
            <p:cNvPicPr>
              <a:picLocks noChangeAspect="1" noChangeArrowheads="1"/>
            </p:cNvPicPr>
            <p:nvPr/>
          </p:nvPicPr>
          <p:blipFill>
            <a:blip r:embed="rId3" cstate="print"/>
            <a:srcRect l="3704" t="14986" r="14630" b="29598"/>
            <a:stretch>
              <a:fillRect/>
            </a:stretch>
          </p:blipFill>
          <p:spPr bwMode="auto">
            <a:xfrm>
              <a:off x="0" y="0"/>
              <a:ext cx="8401050" cy="3800475"/>
            </a:xfrm>
            <a:prstGeom prst="rect">
              <a:avLst/>
            </a:prstGeom>
            <a:noFill/>
          </p:spPr>
        </p:pic>
        <p:sp>
          <p:nvSpPr>
            <p:cNvPr id="42" name="직사각형 41"/>
            <p:cNvSpPr/>
            <p:nvPr/>
          </p:nvSpPr>
          <p:spPr>
            <a:xfrm>
              <a:off x="0" y="0"/>
              <a:ext cx="8410575" cy="3810001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1659429" cy="487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기획의도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533650" y="342901"/>
            <a:ext cx="661035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91025" y="5267325"/>
            <a:ext cx="455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중고차 시장의 </a:t>
            </a:r>
            <a:r>
              <a:rPr lang="ko-KR" altLang="en-US" dirty="0" smtClean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성장</a:t>
            </a:r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하면서 </a:t>
            </a:r>
            <a:endParaRPr lang="en-US" altLang="ko-KR" dirty="0" smtClean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en-US" altLang="ko-KR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	</a:t>
            </a:r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중고차경매도 </a:t>
            </a:r>
            <a:r>
              <a:rPr lang="ko-KR" altLang="en-US" dirty="0" smtClean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상승세</a:t>
            </a:r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를 보이고 있다</a:t>
            </a:r>
            <a:r>
              <a:rPr lang="en-US" altLang="ko-KR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95137" y="1562100"/>
            <a:ext cx="7877526" cy="3195340"/>
            <a:chOff x="457200" y="1562100"/>
            <a:chExt cx="7877526" cy="3195340"/>
          </a:xfrm>
        </p:grpSpPr>
        <p:grpSp>
          <p:nvGrpSpPr>
            <p:cNvPr id="33" name="그룹 32"/>
            <p:cNvGrpSpPr/>
            <p:nvPr/>
          </p:nvGrpSpPr>
          <p:grpSpPr>
            <a:xfrm>
              <a:off x="4838349" y="1562100"/>
              <a:ext cx="3496377" cy="3195340"/>
              <a:chOff x="866424" y="1247775"/>
              <a:chExt cx="3496377" cy="319534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75949" y="1247775"/>
                <a:ext cx="3486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6"/>
                    </a:solidFill>
                  </a:rPr>
                  <a:t>|                                                    |</a:t>
                </a:r>
                <a:endParaRPr lang="ko-KR" altLang="en-US" sz="2000" b="1" dirty="0">
                  <a:solidFill>
                    <a:schemeClr val="accent6"/>
                  </a:solidFill>
                </a:endParaRPr>
              </a:p>
            </p:txBody>
          </p:sp>
          <p:graphicFrame>
            <p:nvGraphicFramePr>
              <p:cNvPr id="8" name="차트 7"/>
              <p:cNvGraphicFramePr/>
              <p:nvPr/>
            </p:nvGraphicFramePr>
            <p:xfrm>
              <a:off x="866424" y="1628776"/>
              <a:ext cx="3457575" cy="24765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9" name="TextBox 8"/>
              <p:cNvSpPr txBox="1"/>
              <p:nvPr/>
            </p:nvSpPr>
            <p:spPr>
              <a:xfrm>
                <a:off x="1032925" y="1315815"/>
                <a:ext cx="31870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현대글로비스</a:t>
                </a:r>
                <a:r>
                  <a:rPr lang="ko-KR" altLang="en-US" sz="14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 중고차경매사업 매출 추이</a:t>
                </a:r>
                <a:endParaRPr lang="en-US" altLang="ko-KR" sz="14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257199" y="1571625"/>
                <a:ext cx="8963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(</a:t>
                </a:r>
                <a:r>
                  <a:rPr lang="ko-KR" altLang="en-US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단위</a:t>
                </a:r>
                <a:r>
                  <a:rPr lang="en-US" altLang="ko-KR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:</a:t>
                </a:r>
                <a:r>
                  <a:rPr lang="ko-KR" altLang="en-US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억 원</a:t>
                </a:r>
                <a:r>
                  <a:rPr lang="en-US" altLang="ko-KR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)</a:t>
                </a:r>
                <a:endParaRPr lang="ko-KR" altLang="en-US" sz="1100" dirty="0">
                  <a:gradFill>
                    <a:gsLst>
                      <a:gs pos="100000">
                        <a:schemeClr val="bg1"/>
                      </a:gs>
                      <a:gs pos="0">
                        <a:schemeClr val="bg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91331" y="3981450"/>
                <a:ext cx="6367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2015</a:t>
                </a:r>
                <a:r>
                  <a:rPr lang="ko-KR" altLang="en-US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년</a:t>
                </a:r>
                <a:endParaRPr lang="en-US" altLang="ko-KR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1</a:t>
                </a:r>
                <a:r>
                  <a:rPr lang="ko-KR" altLang="en-US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분기</a:t>
                </a:r>
                <a:endParaRPr lang="ko-KR" altLang="en-US" sz="12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1037874" y="3962400"/>
                <a:ext cx="315277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881906" y="3981450"/>
                <a:ext cx="6367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2015</a:t>
                </a:r>
                <a:r>
                  <a:rPr lang="ko-KR" altLang="en-US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년</a:t>
                </a:r>
                <a:endParaRPr lang="en-US" altLang="ko-KR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</a:t>
                </a:r>
                <a:r>
                  <a:rPr lang="ko-KR" altLang="en-US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분기</a:t>
                </a:r>
                <a:endParaRPr lang="ko-KR" altLang="en-US" sz="12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672480" y="3981450"/>
                <a:ext cx="636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2016</a:t>
                </a:r>
                <a:r>
                  <a:rPr lang="ko-KR" altLang="en-US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년</a:t>
                </a:r>
                <a:endParaRPr lang="en-US" altLang="ko-KR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1</a:t>
                </a:r>
                <a:r>
                  <a:rPr lang="ko-KR" altLang="en-US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분기</a:t>
                </a:r>
                <a:endParaRPr lang="ko-KR" altLang="en-US" sz="12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463055" y="3981450"/>
                <a:ext cx="636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2016</a:t>
                </a:r>
                <a:r>
                  <a:rPr lang="ko-KR" altLang="en-US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년</a:t>
                </a:r>
                <a:endParaRPr lang="en-US" altLang="ko-KR" sz="12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</a:t>
                </a:r>
                <a:r>
                  <a:rPr lang="ko-KR" altLang="en-US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분기</a:t>
                </a:r>
                <a:endParaRPr lang="ko-KR" altLang="en-US" sz="12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457200" y="1562100"/>
              <a:ext cx="3496377" cy="3010674"/>
              <a:chOff x="4781199" y="1247775"/>
              <a:chExt cx="3496377" cy="301067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90724" y="1247775"/>
                <a:ext cx="3486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6"/>
                    </a:solidFill>
                  </a:rPr>
                  <a:t>|                                                    |</a:t>
                </a:r>
                <a:endParaRPr lang="ko-KR" altLang="en-US" sz="2000" b="1" dirty="0">
                  <a:solidFill>
                    <a:schemeClr val="accent6"/>
                  </a:solidFill>
                </a:endParaRPr>
              </a:p>
            </p:txBody>
          </p:sp>
          <p:graphicFrame>
            <p:nvGraphicFramePr>
              <p:cNvPr id="23" name="차트 22"/>
              <p:cNvGraphicFramePr/>
              <p:nvPr/>
            </p:nvGraphicFramePr>
            <p:xfrm>
              <a:off x="4781199" y="1628776"/>
              <a:ext cx="3457575" cy="24765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24" name="TextBox 23"/>
              <p:cNvSpPr txBox="1"/>
              <p:nvPr/>
            </p:nvSpPr>
            <p:spPr>
              <a:xfrm>
                <a:off x="5223925" y="1315815"/>
                <a:ext cx="23775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중고차 시장 자동차 판매 대수</a:t>
                </a:r>
                <a:endParaRPr lang="en-US" altLang="ko-KR" sz="1400" dirty="0" smtClean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171974" y="1571625"/>
                <a:ext cx="8963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(</a:t>
                </a:r>
                <a:r>
                  <a:rPr lang="ko-KR" altLang="en-US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단위</a:t>
                </a:r>
                <a:r>
                  <a:rPr lang="en-US" altLang="ko-KR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:</a:t>
                </a:r>
                <a:r>
                  <a:rPr lang="ko-KR" altLang="en-US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만 대</a:t>
                </a:r>
                <a:r>
                  <a:rPr lang="en-US" altLang="ko-KR" sz="1100" dirty="0" smtClean="0">
                    <a:gradFill>
                      <a:gsLst>
                        <a:gs pos="100000">
                          <a:schemeClr val="bg1"/>
                        </a:gs>
                        <a:gs pos="0">
                          <a:schemeClr val="bg1"/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)</a:t>
                </a:r>
                <a:endParaRPr lang="ko-KR" altLang="en-US" sz="1100" dirty="0">
                  <a:gradFill>
                    <a:gsLst>
                      <a:gs pos="100000">
                        <a:schemeClr val="bg1"/>
                      </a:gs>
                      <a:gs pos="0">
                        <a:schemeClr val="bg1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075034" y="3981450"/>
                <a:ext cx="4988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2012</a:t>
                </a:r>
                <a:endParaRPr lang="ko-KR" altLang="en-US" sz="12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>
                <a:off x="4952649" y="3962400"/>
                <a:ext cx="315277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5865609" y="3981450"/>
                <a:ext cx="4988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2013</a:t>
                </a:r>
                <a:endParaRPr lang="ko-KR" altLang="en-US" sz="12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656184" y="3981450"/>
                <a:ext cx="4988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2014</a:t>
                </a:r>
                <a:endParaRPr lang="ko-KR" altLang="en-US" sz="12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446759" y="3981450"/>
                <a:ext cx="4988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gradFill>
                      <a:gsLst>
                        <a:gs pos="100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</a:rPr>
                  <a:t>2015</a:t>
                </a:r>
                <a:endParaRPr lang="ko-KR" altLang="en-US" sz="12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경매참여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상세정보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8906" y="807351"/>
            <a:ext cx="7246188" cy="5985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200149" y="1095374"/>
            <a:ext cx="6753225" cy="4924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32489" y="752475"/>
            <a:ext cx="341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회원이 올린 사진의 정보를 그대로 가져온다</a:t>
            </a:r>
            <a:endParaRPr lang="ko-KR" altLang="en-US" sz="1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851191">
            <a:off x="5400678" y="771525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경매참여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상세정보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017" y="923027"/>
            <a:ext cx="8537966" cy="550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276225" y="2790825"/>
            <a:ext cx="8591550" cy="3314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41564" y="2419350"/>
            <a:ext cx="4246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 등록 시 회원이 선택했던 옵션을 가져와 내보낸다 </a:t>
            </a:r>
            <a:endParaRPr lang="ko-KR" altLang="en-US" sz="1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851191">
            <a:off x="1809753" y="2438400"/>
            <a:ext cx="333375" cy="344487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7915275" y="6162674"/>
            <a:ext cx="96202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59122" y="6410325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클릭하면 화면이 상단으로 올라간다</a:t>
            </a:r>
            <a:endParaRPr lang="ko-KR" altLang="en-US" sz="1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2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725700">
            <a:off x="8105777" y="6364612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경매참여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경매하기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784" y="1027266"/>
            <a:ext cx="8555709" cy="522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1838325" y="5353050"/>
            <a:ext cx="2819400" cy="619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4479" y="6082159"/>
            <a:ext cx="31902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현재 </a:t>
            </a:r>
            <a:r>
              <a:rPr lang="ko-KR" altLang="en-US" sz="105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입찰가와</a:t>
            </a:r>
            <a:endParaRPr lang="en-US" altLang="ko-KR" sz="105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중 가장 높은 가격을 제시한 경매참여자의 아이디</a:t>
            </a:r>
            <a:endParaRPr lang="en-US" altLang="ko-KR" sz="105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0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832561">
            <a:off x="3905250" y="5991224"/>
            <a:ext cx="333375" cy="344487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762499" y="5029200"/>
            <a:ext cx="1266825" cy="904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597321">
            <a:off x="5314950" y="6029324"/>
            <a:ext cx="333375" cy="34448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677479" y="6272659"/>
            <a:ext cx="25811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권리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낙찰을 확인할 수 있는 창과 응찰버튼</a:t>
            </a:r>
            <a:endParaRPr lang="en-US" altLang="ko-KR" sz="105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응찰 클릭 시 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5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만원씩 </a:t>
            </a:r>
            <a:r>
              <a:rPr lang="ko-KR" altLang="en-US" sz="105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입찰가가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증가한다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4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823977">
            <a:off x="5905500" y="5027592"/>
            <a:ext cx="333375" cy="34448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220404" y="4824859"/>
            <a:ext cx="19520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1. 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응찰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버튼을 클릭한다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경매참여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경매참여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4" y="1123950"/>
            <a:ext cx="8567257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1866899" y="5238750"/>
            <a:ext cx="4181476" cy="923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597321">
            <a:off x="4200525" y="6199167"/>
            <a:ext cx="333375" cy="34448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63054" y="6442502"/>
            <a:ext cx="25811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권리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낙찰을 확인할 수 있는 창과 응찰버튼</a:t>
            </a:r>
            <a:endParaRPr lang="en-US" altLang="ko-KR" sz="105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응찰 클릭 시 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5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만원씩 </a:t>
            </a:r>
            <a:r>
              <a:rPr lang="ko-KR" altLang="en-US" sz="105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입찰가가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증가한다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257799" y="5065692"/>
            <a:ext cx="333375" cy="34448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591752" y="4986784"/>
            <a:ext cx="46380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2.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권리에 불이 들어온다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.(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자신이 가장 높은 가격을 </a:t>
            </a:r>
            <a:r>
              <a:rPr lang="ko-KR" altLang="en-US" sz="105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제시한것을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의미한다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422942" cy="1015663"/>
            <a:chOff x="91440" y="66323"/>
            <a:chExt cx="6422942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563808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경매참여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경매하기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 rot="5400000">
            <a:off x="1809750" y="3933825"/>
            <a:ext cx="552450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04950" y="914400"/>
            <a:ext cx="1513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(</a:t>
            </a:r>
            <a:r>
              <a:rPr lang="ko-KR" altLang="en-US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경매참여자</a:t>
            </a:r>
            <a:r>
              <a:rPr lang="en-US" altLang="ko-KR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1)</a:t>
            </a:r>
          </a:p>
          <a:p>
            <a:pPr algn="ctr"/>
            <a:r>
              <a:rPr lang="en-US" altLang="ko-KR" sz="11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ex)</a:t>
            </a:r>
            <a:r>
              <a:rPr lang="en-US" altLang="ko-KR" sz="1100" dirty="0" err="1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znznfnzn</a:t>
            </a:r>
            <a:endParaRPr lang="ko-KR" altLang="en-US" sz="1100" dirty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7425" y="914400"/>
            <a:ext cx="1542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(</a:t>
            </a:r>
            <a:r>
              <a:rPr lang="ko-KR" altLang="en-US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경매참여자</a:t>
            </a:r>
            <a:r>
              <a:rPr lang="en-US" altLang="ko-KR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2)</a:t>
            </a:r>
          </a:p>
          <a:p>
            <a:pPr algn="ctr"/>
            <a:r>
              <a:rPr lang="en-US" altLang="ko-KR" sz="11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ex)now4ever</a:t>
            </a:r>
            <a:endParaRPr lang="ko-KR" altLang="en-US" sz="1100" dirty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775"/>
            <a:ext cx="4514850" cy="86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5" y="1628775"/>
            <a:ext cx="45243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6524625" y="2528888"/>
            <a:ext cx="265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다른 경매 참여자가 최고가임을 확인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2528888"/>
            <a:ext cx="309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자신이 가장 높은 가격을 제시했음을 확인함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응찰 버튼을 다시 한번 누르면 아래와 같은 메시지가 나타나고 입찰 가는 증가하지 않는다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endParaRPr lang="ko-KR" altLang="en-US" sz="1200" dirty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5" y="3267075"/>
            <a:ext cx="45243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4" descr="C:\Users\User\Downloads\cur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751447">
            <a:off x="8600481" y="3914774"/>
            <a:ext cx="333375" cy="344487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7934326" y="4291013"/>
            <a:ext cx="102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응찰버튼클릭</a:t>
            </a:r>
            <a:r>
              <a: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!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075" y="3211923"/>
            <a:ext cx="3914773" cy="135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10099" y="4953000"/>
            <a:ext cx="4533901" cy="8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5981700" y="5853113"/>
            <a:ext cx="309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자신이 가장 높은 가격을 제시했음을 확인함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953000"/>
            <a:ext cx="4505325" cy="8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9525" y="5881688"/>
            <a:ext cx="265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다른 경매 참여자가 최고가임을 확인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4" name="이등변 삼각형 33"/>
          <p:cNvSpPr/>
          <p:nvPr/>
        </p:nvSpPr>
        <p:spPr>
          <a:xfrm flipV="1">
            <a:off x="4476749" y="6524624"/>
            <a:ext cx="180975" cy="156013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295775" y="923926"/>
            <a:ext cx="48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시간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일정안내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657" y="897089"/>
            <a:ext cx="7370686" cy="514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551740" y="5504002"/>
            <a:ext cx="45079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일정을 볼 수 있는 곳으로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시작일 종료일 진행상황을 볼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회차를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클릭하면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참여가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종료된 경매를 클릭하면 이미 종료된 경매라는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알람이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뜬다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48250" y="1800225"/>
            <a:ext cx="2333625" cy="3657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19975" y="4429125"/>
            <a:ext cx="15680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시작일과 </a:t>
            </a:r>
            <a:endParaRPr lang="en-US" altLang="ko-KR" sz="1400" dirty="0" smtClean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종료일을 계산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종료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진행 표시를 </a:t>
            </a:r>
            <a:endParaRPr lang="en-US" altLang="ko-KR" sz="1400" dirty="0" smtClean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설정하도록 했다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  <a:endParaRPr lang="ko-KR" altLang="en-US" sz="1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1" y="3490913"/>
            <a:ext cx="102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클릭 시 바로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참가가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가능하다</a:t>
            </a:r>
            <a:endParaRPr lang="en-US" altLang="ko-KR" sz="1200" dirty="0" smtClean="0">
              <a:gradFill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3076" y="2952750"/>
            <a:ext cx="2133599" cy="295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751447">
            <a:off x="1561506" y="3162299"/>
            <a:ext cx="333375" cy="344487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0649" y="124645"/>
            <a:ext cx="3657601" cy="108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396015">
            <a:off x="7476531" y="4114799"/>
            <a:ext cx="333375" cy="344487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6791325" y="219760"/>
            <a:ext cx="306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종료된 경매를 클릭하면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이미 종료된 경매라는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알람이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뜬다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72076" y="142874"/>
            <a:ext cx="1524000" cy="771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448050" y="762000"/>
            <a:ext cx="1600200" cy="123825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800225" y="2152650"/>
            <a:ext cx="19621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75" y="1914525"/>
            <a:ext cx="9056251" cy="273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"/>
          <p:cNvGrpSpPr/>
          <p:nvPr/>
        </p:nvGrpSpPr>
        <p:grpSpPr>
          <a:xfrm>
            <a:off x="74295" y="-422"/>
            <a:ext cx="4861617" cy="1015663"/>
            <a:chOff x="91440" y="66323"/>
            <a:chExt cx="4861617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07675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마이페이지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219950" y="2295525"/>
            <a:ext cx="1000125" cy="218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낙찰현황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862" y="1749055"/>
            <a:ext cx="8722277" cy="196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15734" y="3503752"/>
            <a:ext cx="49568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경매가 종료되면 최종 낙찰자가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마이페이지에서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 현황을 조회할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낙찰은 경매 종료 시 경매 참여자가 최고가인 경우 낙찰이 되는데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낙찰된 차량에 대한 간략한 정보와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낙찰자가 낙찰한 낙찰가가 표시되도록 하였다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물건 명을 클릭하면 경매 결과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(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 페이지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)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를 확인할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경매결과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729" y="829127"/>
            <a:ext cx="7520542" cy="5085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2752725" y="1866900"/>
            <a:ext cx="5562600" cy="290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85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5008" y="1913077"/>
            <a:ext cx="24400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Daum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Map API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를 통해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수령지를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표시했다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낙찰자가 지도를 클릭하면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클릭한 위치에서 가장 가까운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수령지를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확인할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2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815855">
            <a:off x="2295525" y="3162298"/>
            <a:ext cx="333375" cy="344487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2105024" y="5410200"/>
            <a:ext cx="2581275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0763" y="5904052"/>
            <a:ext cx="363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아임포트를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이용해 실제 금액 지불이 가능하다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카카오톡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결제하기 페이지로 이동한다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7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815855">
            <a:off x="2381250" y="5915023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76" y="1753315"/>
            <a:ext cx="8503599" cy="3514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541290" cy="1015663"/>
            <a:chOff x="91440" y="66323"/>
            <a:chExt cx="5541290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756430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경매결과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지도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80974" y="4991100"/>
            <a:ext cx="1314451" cy="352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5763" y="5370652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지역명을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입력하고 검색 버튼을 클릭하면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815855">
            <a:off x="476250" y="5381623"/>
            <a:ext cx="333375" cy="344487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2390775" y="1933575"/>
            <a:ext cx="6362700" cy="3305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1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321378">
            <a:off x="3467101" y="1495423"/>
            <a:ext cx="333375" cy="3444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846408" y="1389202"/>
            <a:ext cx="2664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검색한 지역의 지도를 볼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1659429" cy="487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기획의도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533650" y="342901"/>
            <a:ext cx="661035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63417" y="2919859"/>
            <a:ext cx="43043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하지만</a:t>
            </a:r>
            <a:r>
              <a:rPr lang="en-US" altLang="ko-KR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</a:p>
          <a:p>
            <a:r>
              <a:rPr lang="ko-KR" altLang="en-US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온라인 중고차 경매 시장에서 선풍적인 인기를 끈</a:t>
            </a:r>
            <a:endParaRPr lang="en-US" altLang="ko-KR" sz="16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en-US" altLang="ko-KR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O2O </a:t>
            </a:r>
            <a:r>
              <a:rPr lang="ko-KR" altLang="en-US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서비스</a:t>
            </a:r>
            <a:endParaRPr lang="en-US" altLang="ko-KR" sz="16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endParaRPr lang="en-US" altLang="ko-KR" sz="16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en-US" altLang="ko-KR" sz="2000" dirty="0" smtClean="0">
                <a:gradFill>
                  <a:gsLst>
                    <a:gs pos="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‘</a:t>
            </a:r>
            <a:r>
              <a:rPr lang="ko-KR" altLang="en-US" sz="2000" dirty="0" err="1" smtClean="0">
                <a:gradFill>
                  <a:gsLst>
                    <a:gs pos="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헤이딜러</a:t>
            </a:r>
            <a:r>
              <a:rPr lang="en-US" altLang="ko-KR" sz="2000" dirty="0" smtClean="0">
                <a:gradFill>
                  <a:gsLst>
                    <a:gs pos="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’ </a:t>
            </a:r>
            <a:r>
              <a:rPr lang="ko-KR" altLang="en-US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가 </a:t>
            </a:r>
            <a:r>
              <a:rPr lang="en-US" altLang="ko-KR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1</a:t>
            </a:r>
            <a:r>
              <a:rPr lang="ko-KR" altLang="en-US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년 뒤 </a:t>
            </a:r>
            <a:r>
              <a:rPr lang="ko-KR" altLang="en-US" sz="2000" dirty="0" smtClean="0">
                <a:gradFill>
                  <a:gsLst>
                    <a:gs pos="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폐업</a:t>
            </a:r>
            <a:r>
              <a:rPr lang="ko-KR" altLang="en-US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을 결정했다</a:t>
            </a:r>
            <a:r>
              <a:rPr lang="en-US" altLang="ko-KR" sz="16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46063" y="1247774"/>
            <a:ext cx="4497387" cy="4497387"/>
            <a:chOff x="169863" y="1247774"/>
            <a:chExt cx="4497387" cy="4497387"/>
          </a:xfrm>
        </p:grpSpPr>
        <p:pic>
          <p:nvPicPr>
            <p:cNvPr id="14" name="Picture 2" descr="C:\Users\User\Desktop\laptop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863" y="1247774"/>
              <a:ext cx="4497387" cy="4497387"/>
            </a:xfrm>
            <a:prstGeom prst="rect">
              <a:avLst/>
            </a:prstGeom>
            <a:noFill/>
          </p:spPr>
        </p:pic>
        <p:pic>
          <p:nvPicPr>
            <p:cNvPr id="1026" name="Picture 2" descr="C:\Users\User\Desktop\캡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4030" y="2105025"/>
              <a:ext cx="3801269" cy="243884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541290" cy="1015663"/>
            <a:chOff x="91440" y="66323"/>
            <a:chExt cx="5541290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756430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경매결과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지도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0201" y="1375639"/>
            <a:ext cx="8503599" cy="4106722"/>
            <a:chOff x="249876" y="1160602"/>
            <a:chExt cx="8503599" cy="4106722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9876" y="1753315"/>
              <a:ext cx="8503599" cy="3514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350" y="1471613"/>
              <a:ext cx="4114800" cy="1266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 descr="C:\Users\User\Downloads\curso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4321378">
              <a:off x="5438775" y="3724274"/>
              <a:ext cx="333375" cy="344487"/>
            </a:xfrm>
            <a:prstGeom prst="rect">
              <a:avLst/>
            </a:prstGeom>
            <a:noFill/>
          </p:spPr>
        </p:pic>
        <p:sp>
          <p:nvSpPr>
            <p:cNvPr id="16" name="직사각형 15"/>
            <p:cNvSpPr/>
            <p:nvPr/>
          </p:nvSpPr>
          <p:spPr>
            <a:xfrm>
              <a:off x="5086349" y="4057650"/>
              <a:ext cx="523875" cy="2857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클릭</a:t>
              </a:r>
              <a:endParaRPr lang="ko-KR" altLang="en-US" sz="11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8625" y="1409700"/>
              <a:ext cx="4324350" cy="14573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rot="16200000" flipV="1">
              <a:off x="4324351" y="2238375"/>
              <a:ext cx="1914525" cy="9048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832938" y="1160602"/>
              <a:ext cx="37353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회원이 원하는 위치를 클릭하면 클릭한 위치에서</a:t>
              </a:r>
              <a:endPara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가장 가까운 </a:t>
              </a:r>
              <a:r>
                <a:rPr lang="ko-KR" altLang="en-US" sz="1400" dirty="0" err="1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수령지를</a:t>
              </a:r>
              <a:r>
                <a:rPr lang="ko-KR" altLang="en-US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알려준다</a:t>
              </a:r>
              <a:r>
                <a:rPr lang="en-US" altLang="ko-KR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541290" cy="1015663"/>
            <a:chOff x="91440" y="66323"/>
            <a:chExt cx="5541290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756430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경매결과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지도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173" y="1665895"/>
            <a:ext cx="8563654" cy="352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타원 17"/>
          <p:cNvSpPr/>
          <p:nvPr/>
        </p:nvSpPr>
        <p:spPr>
          <a:xfrm>
            <a:off x="5629275" y="3067050"/>
            <a:ext cx="647700" cy="638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rot="5400000">
            <a:off x="5167313" y="4557712"/>
            <a:ext cx="1609725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9863" y="5442814"/>
            <a:ext cx="305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회원이 선택한 지역은 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pin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표시가 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9" y="294615"/>
            <a:ext cx="5862636" cy="636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036738" y="5880964"/>
            <a:ext cx="24400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경매결과 아래에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 정보를 넣어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회원이 확인할 수 있도록 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598998" cy="1015663"/>
            <a:chOff x="91440" y="66323"/>
            <a:chExt cx="5598998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481413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결제페이지이동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-828000" y="928688"/>
            <a:ext cx="10800000" cy="5000625"/>
            <a:chOff x="-1019175" y="1381125"/>
            <a:chExt cx="10800000" cy="500062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019175" y="1381125"/>
              <a:ext cx="10800000" cy="4985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142875" y="5991225"/>
              <a:ext cx="2076450" cy="3905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rot="5400000" flipH="1" flipV="1">
              <a:off x="1495425" y="4333875"/>
              <a:ext cx="1771650" cy="14287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60488" y="4699864"/>
              <a:ext cx="341151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gradFill>
                    <a:gsLst>
                      <a:gs pos="0">
                        <a:schemeClr val="bg1"/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결제 버튼을 클릭하면</a:t>
              </a:r>
              <a:endParaRPr lang="en-US" altLang="ko-KR" sz="1400" dirty="0" smtClean="0">
                <a:gradFill>
                  <a:gsLst>
                    <a:gs pos="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400" dirty="0" err="1" smtClean="0">
                  <a:gradFill>
                    <a:gsLst>
                      <a:gs pos="0">
                        <a:schemeClr val="bg1"/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아임포트로</a:t>
              </a:r>
              <a:r>
                <a:rPr lang="ko-KR" altLang="en-US" sz="1400" dirty="0" smtClean="0">
                  <a:gradFill>
                    <a:gsLst>
                      <a:gs pos="0">
                        <a:schemeClr val="bg1"/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연결되어 결제가 가능하다</a:t>
              </a:r>
              <a:endParaRPr lang="en-US" altLang="ko-KR" sz="1400" dirty="0" smtClean="0">
                <a:gradFill>
                  <a:gsLst>
                    <a:gs pos="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r>
                <a:rPr lang="ko-KR" altLang="en-US" sz="1400" dirty="0" smtClean="0">
                  <a:gradFill>
                    <a:gsLst>
                      <a:gs pos="0">
                        <a:schemeClr val="bg1"/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개인정보를 입력한 뒤 결제 요청을 클릭한다</a:t>
              </a:r>
              <a:endParaRPr lang="en-US" altLang="ko-KR" sz="1400" dirty="0" smtClean="0">
                <a:gradFill>
                  <a:gsLst>
                    <a:gs pos="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7016053" cy="1015663"/>
            <a:chOff x="91440" y="66323"/>
            <a:chExt cx="7016053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6231193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결제페이지이동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모바일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050" name="Picture 2" descr="C:\Users\User\Desktop\KakaoTalk_20160926_0942494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1" y="1114425"/>
            <a:ext cx="2425501" cy="4320000"/>
          </a:xfrm>
          <a:prstGeom prst="rect">
            <a:avLst/>
          </a:prstGeom>
          <a:noFill/>
        </p:spPr>
      </p:pic>
      <p:pic>
        <p:nvPicPr>
          <p:cNvPr id="2051" name="Picture 3" descr="C:\Users\User\Desktop\KakaoTalk_20160926_0942498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2320" y="1114425"/>
            <a:ext cx="2425500" cy="4320000"/>
          </a:xfrm>
          <a:prstGeom prst="rect">
            <a:avLst/>
          </a:prstGeom>
          <a:noFill/>
        </p:spPr>
      </p:pic>
      <p:pic>
        <p:nvPicPr>
          <p:cNvPr id="2052" name="Picture 4" descr="C:\Users\User\Desktop\KakaoTalk_20160926_0942505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8888" y="1114425"/>
            <a:ext cx="2425500" cy="4320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85751" y="5652364"/>
            <a:ext cx="2016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1.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 요청을 클릭하면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  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카카오페이에서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  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알람이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도착한다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  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 하기를 클릭하면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2320" y="5652364"/>
            <a:ext cx="21611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2.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 페이지로 넘어간다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  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 금액을 확인하고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  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결제확인을 클릭한다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38888" y="5652364"/>
            <a:ext cx="2241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3.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 비밀번호를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  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입력한 뒤 확인을 버튼을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marL="342900" indent="-342900"/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  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클릭한다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809875" y="3228975"/>
            <a:ext cx="352425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886450" y="3228975"/>
            <a:ext cx="352425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978576"/>
            <a:ext cx="10800000" cy="53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그룹 2"/>
          <p:cNvGrpSpPr/>
          <p:nvPr/>
        </p:nvGrpSpPr>
        <p:grpSpPr>
          <a:xfrm>
            <a:off x="74295" y="-422"/>
            <a:ext cx="5598998" cy="1015663"/>
            <a:chOff x="91440" y="66323"/>
            <a:chExt cx="5598998" cy="846386"/>
          </a:xfrm>
        </p:grpSpPr>
        <p:sp>
          <p:nvSpPr>
            <p:cNvPr id="12" name="TextBox 11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6300" y="165101"/>
              <a:ext cx="481413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결제페이지이동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80213" y="4314102"/>
            <a:ext cx="1766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gradFill>
                  <a:gsLst>
                    <a:gs pos="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모바일</a:t>
            </a:r>
            <a:r>
              <a:rPr lang="ko-KR" altLang="en-US" sz="1400" dirty="0" smtClean="0">
                <a:gradFill>
                  <a:gsLst>
                    <a:gs pos="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에서 </a:t>
            </a:r>
            <a:endParaRPr lang="en-US" altLang="ko-KR" sz="1400" dirty="0" smtClean="0">
              <a:gradFill>
                <a:gsLst>
                  <a:gs pos="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 과정을 거친 후</a:t>
            </a:r>
            <a:endParaRPr lang="en-US" altLang="ko-KR" sz="1400" dirty="0" smtClean="0">
              <a:gradFill>
                <a:gsLst>
                  <a:gs pos="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 완료를 클릭하면</a:t>
            </a:r>
            <a:endParaRPr lang="en-US" altLang="ko-KR" sz="1400" dirty="0" smtClean="0">
              <a:gradFill>
                <a:gsLst>
                  <a:gs pos="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결제가 완료된다</a:t>
            </a:r>
            <a:r>
              <a:rPr lang="en-US" altLang="ko-KR" sz="1400" dirty="0" smtClean="0">
                <a:gradFill>
                  <a:gsLst>
                    <a:gs pos="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57288"/>
            <a:ext cx="78867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그룹 2"/>
          <p:cNvGrpSpPr/>
          <p:nvPr/>
        </p:nvGrpSpPr>
        <p:grpSpPr>
          <a:xfrm>
            <a:off x="74295" y="-422"/>
            <a:ext cx="5598998" cy="1015663"/>
            <a:chOff x="91440" y="66323"/>
            <a:chExt cx="5598998" cy="846386"/>
          </a:xfrm>
        </p:grpSpPr>
        <p:sp>
          <p:nvSpPr>
            <p:cNvPr id="14" name="TextBox 1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6300" y="165101"/>
              <a:ext cx="481413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결제페이지이동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경매입찰현황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5738" y="1516589"/>
            <a:ext cx="8772525" cy="4040265"/>
            <a:chOff x="209550" y="1446294"/>
            <a:chExt cx="8772525" cy="4040265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9550" y="1446294"/>
              <a:ext cx="8734425" cy="2897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4" descr="C:\Users\User\Downloads\curso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5968526">
              <a:off x="4266607" y="2133599"/>
              <a:ext cx="333375" cy="344487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4629150" y="2081213"/>
              <a:ext cx="2656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gradFill>
                    <a:gsLst>
                      <a:gs pos="5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기간을 설정하여 해당 아이디가 입찰한 목록을 확인할 수 있다</a:t>
              </a:r>
              <a:r>
                <a:rPr lang="en-US" altLang="ko-KR" sz="1200" dirty="0" smtClean="0">
                  <a:gradFill>
                    <a:gsLst>
                      <a:gs pos="5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</a:p>
          </p:txBody>
        </p:sp>
        <p:pic>
          <p:nvPicPr>
            <p:cNvPr id="9" name="Picture 4" descr="C:\Users\User\Downloads\curso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4964060">
              <a:off x="1275757" y="1724024"/>
              <a:ext cx="333375" cy="344487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590675" y="1595438"/>
              <a:ext cx="2656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gradFill>
                    <a:gsLst>
                      <a:gs pos="5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참여한 경매 횟수</a:t>
              </a:r>
              <a:endParaRPr lang="en-US" altLang="ko-KR" sz="1200" dirty="0" smtClean="0">
                <a:gradFill>
                  <a:gsLst>
                    <a:gs pos="5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238125" y="2209800"/>
              <a:ext cx="123825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641813" y="4532452"/>
              <a:ext cx="634026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참여한 경매를 확인할 수 있는 창으로 기간을 설정하여 입찰 목록을 확인 할 수 있다</a:t>
              </a:r>
              <a:endPara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r"/>
              <a:r>
                <a:rPr lang="ko-KR" altLang="en-US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기본적인 경매 정보와</a:t>
              </a:r>
              <a:endPara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  <a:p>
              <a:pPr algn="r"/>
              <a:r>
                <a:rPr lang="ko-KR" altLang="en-US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본인의 </a:t>
              </a:r>
              <a:r>
                <a:rPr lang="ko-KR" altLang="en-US" sz="1400" dirty="0" err="1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입찰가를</a:t>
              </a:r>
              <a:r>
                <a:rPr lang="ko-KR" altLang="en-US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 확인할 수 있다</a:t>
              </a:r>
              <a:r>
                <a:rPr lang="en-US" altLang="ko-KR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.</a:t>
              </a:r>
            </a:p>
            <a:p>
              <a:pPr algn="r"/>
              <a:r>
                <a:rPr lang="ko-KR" altLang="en-US" sz="1400" dirty="0" smtClean="0">
                  <a:gradFill>
                    <a:gsLst>
                      <a:gs pos="0">
                        <a:schemeClr val="bg2">
                          <a:lumMod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차 번호를 클릭하면 경매참여 창으로 넘어간다</a:t>
              </a:r>
              <a:endPara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19076" y="2362200"/>
            <a:ext cx="3848100" cy="276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3755545" cy="1015663"/>
            <a:chOff x="91440" y="66323"/>
            <a:chExt cx="3755545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2970685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쪽지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900113"/>
            <a:ext cx="4343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1295400"/>
            <a:ext cx="50768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323101" y="5717172"/>
            <a:ext cx="3439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차량등록 후 관리자가 보류 경매로 등록하면 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메시지가 도착한다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내보류경매에서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차량 정보를 수정한 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재등록 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1" y="1290097"/>
            <a:ext cx="8686800" cy="256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보류경매목록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85750" y="411548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차량등록 신청 시 보류된 경매를 볼 수 있다</a:t>
            </a:r>
            <a:endParaRPr lang="en-US" altLang="ko-KR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물건명을</a:t>
            </a:r>
            <a:r>
              <a:rPr lang="ko-KR" altLang="en-US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클릭하면 차량을 재등록 할 수 있다</a:t>
            </a:r>
            <a:r>
              <a:rPr lang="en-US" altLang="ko-KR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  <a:p>
            <a:r>
              <a:rPr lang="ko-KR" altLang="en-US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재등록된</a:t>
            </a:r>
            <a:r>
              <a:rPr lang="ko-KR" altLang="en-US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차량은 관리자의 심사를 거쳐</a:t>
            </a:r>
            <a:endParaRPr lang="en-US" altLang="ko-KR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경매등록 여부가 결정된다</a:t>
            </a:r>
            <a:endParaRPr lang="en-US" altLang="ko-KR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295" y="-422"/>
            <a:ext cx="2895600" cy="1015663"/>
            <a:chOff x="91440" y="66323"/>
            <a:chExt cx="2895600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01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1659429" cy="487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기획의도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10" y="533401"/>
              <a:ext cx="20688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Project Summary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533650" y="342901"/>
            <a:ext cx="661035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6530340"/>
            <a:ext cx="9144000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85953" y="5133975"/>
            <a:ext cx="4095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온라인 중고차 경매 시장은</a:t>
            </a:r>
            <a:endParaRPr lang="en-US" altLang="ko-KR" dirty="0" smtClean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en-US" altLang="ko-KR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	</a:t>
            </a:r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오프라인 시장과 동일한 조건으로 인해</a:t>
            </a:r>
            <a:endParaRPr lang="en-US" altLang="ko-KR" dirty="0" smtClean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en-US" altLang="ko-KR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		</a:t>
            </a:r>
            <a:r>
              <a:rPr lang="ko-KR" altLang="en-US" dirty="0" smtClean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어려움을 겪고 있기 때문이다</a:t>
            </a:r>
            <a:endParaRPr lang="en-US" altLang="ko-KR" dirty="0" smtClean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5824" y="1700540"/>
            <a:ext cx="1857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–</a:t>
            </a:r>
            <a:r>
              <a:rPr lang="ko-KR" altLang="en-US" sz="800" dirty="0" smtClean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자동차 관리법 개정안 中</a:t>
            </a:r>
            <a:r>
              <a:rPr lang="en-US" altLang="ko-KR" sz="800" dirty="0" smtClean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-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995725" y="1362075"/>
            <a:ext cx="7152550" cy="3082899"/>
            <a:chOff x="995725" y="1009650"/>
            <a:chExt cx="7152550" cy="3082899"/>
          </a:xfrm>
        </p:grpSpPr>
        <p:grpSp>
          <p:nvGrpSpPr>
            <p:cNvPr id="31" name="그룹 30"/>
            <p:cNvGrpSpPr/>
            <p:nvPr/>
          </p:nvGrpSpPr>
          <p:grpSpPr>
            <a:xfrm>
              <a:off x="995725" y="1878610"/>
              <a:ext cx="7152550" cy="2213939"/>
              <a:chOff x="763588" y="1878610"/>
              <a:chExt cx="7152550" cy="2213939"/>
            </a:xfrm>
          </p:grpSpPr>
          <p:pic>
            <p:nvPicPr>
              <p:cNvPr id="81922" name="Picture 2" descr="C:\Users\User\Downloads\businessman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76138" y="1878610"/>
                <a:ext cx="1440000" cy="1440000"/>
              </a:xfrm>
              <a:prstGeom prst="rect">
                <a:avLst/>
              </a:prstGeom>
              <a:noFill/>
            </p:spPr>
          </p:pic>
          <p:pic>
            <p:nvPicPr>
              <p:cNvPr id="81923" name="Picture 3" descr="C:\Users\User\Downloads\garage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63588" y="1878610"/>
                <a:ext cx="1440000" cy="1440000"/>
              </a:xfrm>
              <a:prstGeom prst="rect">
                <a:avLst/>
              </a:prstGeom>
              <a:noFill/>
            </p:spPr>
          </p:pic>
          <p:pic>
            <p:nvPicPr>
              <p:cNvPr id="24" name="Picture 2" descr="C:\Users\User\Downloads\auction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619863" y="1878610"/>
                <a:ext cx="1440000" cy="1440000"/>
              </a:xfrm>
              <a:prstGeom prst="rect">
                <a:avLst/>
              </a:prstGeom>
              <a:noFill/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810166" y="3384663"/>
                <a:ext cx="13468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gradFill>
                      <a:gsLst>
                        <a:gs pos="0">
                          <a:schemeClr val="accent6"/>
                        </a:gs>
                        <a:gs pos="0">
                          <a:schemeClr val="accent6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1000</a:t>
                </a:r>
                <a:r>
                  <a:rPr lang="ko-KR" altLang="en-US" sz="2000" b="1" dirty="0" smtClean="0">
                    <a:gradFill>
                      <a:gsLst>
                        <a:gs pos="0">
                          <a:schemeClr val="accent6"/>
                        </a:gs>
                        <a:gs pos="0">
                          <a:schemeClr val="accent6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평의</a:t>
                </a:r>
                <a:endParaRPr lang="en-US" altLang="ko-KR" sz="2000" b="1" dirty="0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  <a:p>
                <a:pPr algn="ctr"/>
                <a:r>
                  <a:rPr lang="ko-KR" altLang="en-US" sz="2000" b="1" dirty="0" smtClean="0">
                    <a:gradFill>
                      <a:gsLst>
                        <a:gs pos="0">
                          <a:schemeClr val="accent6"/>
                        </a:gs>
                        <a:gs pos="0">
                          <a:schemeClr val="accent6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주차장</a:t>
                </a:r>
                <a:endParaRPr lang="ko-KR" altLang="en-US" sz="2000" b="1" dirty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486905" y="3384663"/>
                <a:ext cx="17059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gradFill>
                      <a:gsLst>
                        <a:gs pos="0">
                          <a:schemeClr val="accent6"/>
                        </a:gs>
                        <a:gs pos="0">
                          <a:schemeClr val="accent6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100</a:t>
                </a:r>
                <a:r>
                  <a:rPr lang="ko-KR" altLang="en-US" sz="2000" b="1" dirty="0" smtClean="0">
                    <a:gradFill>
                      <a:gsLst>
                        <a:gs pos="0">
                          <a:schemeClr val="accent6"/>
                        </a:gs>
                        <a:gs pos="0">
                          <a:schemeClr val="accent6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평 이상의</a:t>
                </a:r>
                <a:endParaRPr lang="en-US" altLang="ko-KR" sz="2000" b="1" dirty="0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  <a:p>
                <a:pPr algn="ctr"/>
                <a:r>
                  <a:rPr lang="ko-KR" altLang="en-US" sz="2000" b="1" dirty="0" smtClean="0">
                    <a:gradFill>
                      <a:gsLst>
                        <a:gs pos="0">
                          <a:schemeClr val="accent6"/>
                        </a:gs>
                        <a:gs pos="0">
                          <a:schemeClr val="accent6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경매실</a:t>
                </a:r>
                <a:endParaRPr lang="ko-KR" altLang="en-US" sz="2000" b="1" dirty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481840" y="3384663"/>
                <a:ext cx="142859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gradFill>
                      <a:gsLst>
                        <a:gs pos="0">
                          <a:schemeClr val="accent6"/>
                        </a:gs>
                        <a:gs pos="0">
                          <a:schemeClr val="accent6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각종 시설과</a:t>
                </a:r>
                <a:endParaRPr lang="en-US" altLang="ko-KR" sz="2000" b="1" dirty="0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  <a:p>
                <a:pPr algn="ctr"/>
                <a:r>
                  <a:rPr lang="ko-KR" altLang="en-US" sz="2000" b="1" dirty="0" smtClean="0">
                    <a:gradFill>
                      <a:gsLst>
                        <a:gs pos="0">
                          <a:schemeClr val="accent6"/>
                        </a:gs>
                        <a:gs pos="0">
                          <a:schemeClr val="accent6"/>
                        </a:gs>
                      </a:gsLst>
                      <a:lin ang="5400000" scaled="0"/>
                    </a:gradFill>
                    <a:latin typeface="한컴 윤고딕 230" pitchFamily="18" charset="-127"/>
                    <a:ea typeface="한컴 윤고딕 230" pitchFamily="18" charset="-127"/>
                  </a:rPr>
                  <a:t>인력 기준</a:t>
                </a:r>
                <a:endParaRPr lang="en-US" altLang="ko-KR" sz="2000" b="1" dirty="0" smtClean="0">
                  <a:gradFill>
                    <a:gsLst>
                      <a:gs pos="0">
                        <a:schemeClr val="accent6"/>
                      </a:gs>
                      <a:gs pos="0">
                        <a:schemeClr val="accent6"/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519362" y="1066800"/>
              <a:ext cx="4105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smtClean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온라인 중고차 경매 사업자가 갖추어야 하는 것</a:t>
              </a:r>
              <a:endParaRPr lang="en-US" altLang="ko-KR" sz="16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90775" y="1009650"/>
              <a:ext cx="4512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gradFill>
                    <a:gsLst>
                      <a:gs pos="100000">
                        <a:schemeClr val="accent6"/>
                      </a:gs>
                      <a:gs pos="0">
                        <a:schemeClr val="accent6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|                                     |</a:t>
              </a:r>
              <a:endParaRPr lang="ko-KR" altLang="en-US" sz="2400" b="1" dirty="0">
                <a:gradFill>
                  <a:gsLst>
                    <a:gs pos="100000">
                      <a:schemeClr val="accent6"/>
                    </a:gs>
                    <a:gs pos="0">
                      <a:schemeClr val="accent6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42875" y="6611779"/>
            <a:ext cx="3942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출저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: 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이 투데이 온라인으로 중고차 경매하는데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… (2016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년 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5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월 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</a:t>
            </a:r>
            <a:r>
              <a:rPr lang="ko-KR" altLang="en-US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일자</a:t>
            </a:r>
            <a:r>
              <a:rPr lang="en-US" altLang="ko-KR" sz="1000" dirty="0" smtClean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)</a:t>
            </a:r>
            <a:endParaRPr lang="ko-KR" altLang="en-US" sz="1000" dirty="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861617" cy="1015663"/>
            <a:chOff x="91440" y="66323"/>
            <a:chExt cx="4861617" cy="846386"/>
          </a:xfrm>
        </p:grpSpPr>
        <p:sp>
          <p:nvSpPr>
            <p:cNvPr id="3" name="TextBox 2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6300" y="165101"/>
              <a:ext cx="407675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경매재등록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 b="2679"/>
          <a:stretch>
            <a:fillRect/>
          </a:stretch>
        </p:blipFill>
        <p:spPr bwMode="auto">
          <a:xfrm>
            <a:off x="295275" y="1542449"/>
            <a:ext cx="8382000" cy="328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342900" y="1638300"/>
            <a:ext cx="6848475" cy="3171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7726" y="4898022"/>
            <a:ext cx="3439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경매 재 </a:t>
            </a:r>
            <a:r>
              <a:rPr lang="ko-KR" altLang="en-US" sz="14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등록시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기존에 있던 정보에서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수정을 거쳐 재등록 할 수 있다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75" y="1914525"/>
            <a:ext cx="9056251" cy="273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"/>
          <p:cNvGrpSpPr/>
          <p:nvPr/>
        </p:nvGrpSpPr>
        <p:grpSpPr>
          <a:xfrm>
            <a:off x="74295" y="-422"/>
            <a:ext cx="4861617" cy="1015663"/>
            <a:chOff x="91440" y="66323"/>
            <a:chExt cx="4861617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07675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마이페이지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143875" y="2295525"/>
            <a:ext cx="1000125" cy="218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492926" cy="1015663"/>
            <a:chOff x="91440" y="66323"/>
            <a:chExt cx="4492926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3708066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공지사항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550" y="835013"/>
            <a:ext cx="8039100" cy="576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94642" y="5799118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관리자가 등록한 공지를 확인할 수 있다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회원은 공지사항에 글을 등록할 수 없다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8650" y="1419225"/>
            <a:ext cx="1609725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356196">
            <a:off x="2286000" y="1428749"/>
            <a:ext cx="333375" cy="34448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675808" y="1427143"/>
            <a:ext cx="2667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20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개씩 보기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30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개씩 보기가 가능하다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62325" y="2038350"/>
            <a:ext cx="285750" cy="171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2" idx="0"/>
          </p:cNvCxnSpPr>
          <p:nvPr/>
        </p:nvCxnSpPr>
        <p:spPr>
          <a:xfrm rot="5400000" flipH="1" flipV="1">
            <a:off x="4629150" y="542926"/>
            <a:ext cx="371475" cy="26193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23858" y="1408093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24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시간 이내의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글은 새 글로 표시된다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67125" y="6238875"/>
            <a:ext cx="1924050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580808" y="6581001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키워드와 검색어로 원하는 공지 사항을 검색하여 볼 수 있다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877175" y="1828800"/>
            <a:ext cx="485775" cy="3876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257333" y="5808643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클릭한 글은 조회수가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증가한다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24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315033">
            <a:off x="7543799" y="5535205"/>
            <a:ext cx="333375" cy="344487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1362075" y="5629275"/>
            <a:ext cx="2543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848585">
            <a:off x="4333875" y="6440082"/>
            <a:ext cx="333375" cy="344487"/>
          </a:xfrm>
          <a:prstGeom prst="rect">
            <a:avLst/>
          </a:prstGeom>
          <a:noFill/>
        </p:spPr>
      </p:pic>
      <p:pic>
        <p:nvPicPr>
          <p:cNvPr id="31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868057">
            <a:off x="2305049" y="5582833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541290" cy="1015663"/>
            <a:chOff x="91440" y="66323"/>
            <a:chExt cx="5541290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756430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공지사항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검색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3" y="1847033"/>
            <a:ext cx="8905875" cy="28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3505200" y="4238626"/>
            <a:ext cx="206692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41448" y="4789468"/>
            <a:ext cx="4408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검색을 통해 자신이 원하는 키워드의 글을 조회할 수 있다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2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04075">
            <a:off x="5238750" y="4486276"/>
            <a:ext cx="237532" cy="2454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5230308" cy="1015663"/>
            <a:chOff x="91440" y="66323"/>
            <a:chExt cx="5230308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4454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공지내용보기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4" y="915706"/>
            <a:ext cx="8353425" cy="580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523875" y="4914901"/>
            <a:ext cx="206692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26898" y="5389543"/>
            <a:ext cx="4443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다음글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05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이전글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보기 기능으로 목록으로 가지 않고 이전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다음 글을 볼 수 있다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14350" y="5667376"/>
            <a:ext cx="8324850" cy="1066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rot="5400000" flipH="1" flipV="1">
            <a:off x="6038850" y="5019675"/>
            <a:ext cx="1143000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22623" y="4160818"/>
            <a:ext cx="22733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공지내용 밑에 글 목록을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import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했다</a:t>
            </a:r>
            <a:endParaRPr lang="en-US" altLang="ko-KR" sz="105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rot="16200000" flipH="1">
            <a:off x="2681288" y="5100638"/>
            <a:ext cx="265906" cy="23891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61975" y="904875"/>
            <a:ext cx="695325" cy="180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332705" y="952500"/>
            <a:ext cx="581820" cy="7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12648" y="817543"/>
            <a:ext cx="4443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다음글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05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이전글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보기 기능으로 목록으로 가지 않고 이전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</a:t>
            </a:r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다음 글을 볼 수 있다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4861617" cy="1015663"/>
            <a:chOff x="91440" y="66323"/>
            <a:chExt cx="4861617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407675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3074" name="Picture 2" descr="C:\Users\User\Desktop\ppt스샷\자유게시판글쓰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114424"/>
            <a:ext cx="8867372" cy="4505325"/>
          </a:xfrm>
          <a:prstGeom prst="rect">
            <a:avLst/>
          </a:prstGeom>
          <a:noFill/>
        </p:spPr>
      </p:pic>
      <p:pic>
        <p:nvPicPr>
          <p:cNvPr id="12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13546">
            <a:off x="7848007" y="5181599"/>
            <a:ext cx="333375" cy="34448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557530" y="5570518"/>
            <a:ext cx="2291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버튼을 클릭하면 글을 작성할 수 있다</a:t>
            </a:r>
            <a:r>
              <a:rPr lang="en-US" altLang="ko-KR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4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7300" y="3790949"/>
            <a:ext cx="285158" cy="29466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728230" y="4141768"/>
            <a:ext cx="21226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제목을 클릭하면 내용을 볼 수 있다</a:t>
            </a:r>
            <a:endParaRPr lang="en-US" altLang="ko-KR" sz="105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76625" y="4391025"/>
            <a:ext cx="1924050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0308" y="4733151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키워드와 검색어로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 검색이 가능하다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7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848585">
            <a:off x="4143375" y="4592232"/>
            <a:ext cx="333375" cy="344487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7724775" y="2343150"/>
            <a:ext cx="485775" cy="157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90974">
            <a:off x="7686674" y="1944281"/>
            <a:ext cx="333375" cy="344487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076233" y="174146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클릭한 글은 조회수가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증가한다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81000" y="1876425"/>
            <a:ext cx="1609725" cy="400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356196">
            <a:off x="2038350" y="1885949"/>
            <a:ext cx="333375" cy="344487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2428158" y="1884343"/>
            <a:ext cx="2667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20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개씩 보기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30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개씩 보기가 가능하다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글쓰기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1204913"/>
            <a:ext cx="87249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486150" y="5114925"/>
            <a:ext cx="1924050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56933" y="5590401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작성 버튼을 눌러 </a:t>
            </a:r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글작성이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가능하고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초기화 버튼을 누르면 작성한 글이 지워진다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목록 버튼을 클릭하면 </a:t>
            </a:r>
            <a:r>
              <a:rPr lang="ko-KR" altLang="en-US" sz="1200" dirty="0" err="1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글목록으로</a:t>
            </a:r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 이동한다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848585">
            <a:off x="3810000" y="5449482"/>
            <a:ext cx="333375" cy="344487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95350" y="2333625"/>
            <a:ext cx="1628775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701919">
            <a:off x="2619375" y="2230033"/>
            <a:ext cx="333375" cy="34448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990133" y="2170926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파일 올리기가 가능하다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1033463"/>
            <a:ext cx="87249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글보기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05150" y="3924300"/>
            <a:ext cx="2686050" cy="390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91275">
            <a:off x="3855612" y="3544483"/>
            <a:ext cx="333375" cy="344487"/>
          </a:xfrm>
          <a:prstGeom prst="rect">
            <a:avLst/>
          </a:prstGeom>
          <a:noFill/>
        </p:spPr>
      </p:pic>
      <p:pic>
        <p:nvPicPr>
          <p:cNvPr id="9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428827">
            <a:off x="5855861" y="3973108"/>
            <a:ext cx="333375" cy="34448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589426" y="2897772"/>
            <a:ext cx="3439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글에 부적합한 글은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타 회원이 신고 할 수 있다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신고된 내역은 관리자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신고목록으로 간다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18451" y="3755022"/>
            <a:ext cx="2754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좋아요 버튼을 클릭하면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추천수가 증가하고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추천수가 많은 글은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베스트 글이 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5501" y="6081236"/>
            <a:ext cx="3439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타인이 작성한 글은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pPr algn="r"/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글읽기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</a:t>
            </a:r>
            <a:r>
              <a:rPr lang="en-US" altLang="ko-KR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14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추천만 가능하다</a:t>
            </a:r>
            <a:endParaRPr lang="en-US" altLang="ko-KR" sz="14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 t="3125"/>
          <a:stretch>
            <a:fillRect/>
          </a:stretch>
        </p:blipFill>
        <p:spPr bwMode="auto">
          <a:xfrm>
            <a:off x="4805363" y="1876425"/>
            <a:ext cx="406717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직선 화살표 연결선 17"/>
          <p:cNvCxnSpPr/>
          <p:nvPr/>
        </p:nvCxnSpPr>
        <p:spPr>
          <a:xfrm rot="5400000" flipH="1" flipV="1">
            <a:off x="6053138" y="3119438"/>
            <a:ext cx="1209675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962525" y="2505075"/>
            <a:ext cx="37052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b="2037"/>
          <a:stretch>
            <a:fillRect/>
          </a:stretch>
        </p:blipFill>
        <p:spPr bwMode="auto">
          <a:xfrm>
            <a:off x="361950" y="1181099"/>
            <a:ext cx="5416032" cy="458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"/>
          <p:cNvGrpSpPr/>
          <p:nvPr/>
        </p:nvGrpSpPr>
        <p:grpSpPr>
          <a:xfrm>
            <a:off x="74295" y="-422"/>
            <a:ext cx="5909981" cy="1015663"/>
            <a:chOff x="91440" y="66323"/>
            <a:chExt cx="5909981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125121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신고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742950" y="1571625"/>
            <a:ext cx="199072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89451" y="1373772"/>
            <a:ext cx="343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 사유와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 당하는 회원의 아이디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18176" y="5393322"/>
            <a:ext cx="3439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 버튼을 클릭하면 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 내역이 관리자에게 보내진다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관리자는 신고 글과 신고 사유를 읽고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신고자의 등급을 재설정한다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143250" y="4953000"/>
            <a:ext cx="838200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9217287">
            <a:off x="3684161" y="5201833"/>
            <a:ext cx="333375" cy="344487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 t="6000"/>
          <a:stretch>
            <a:fillRect/>
          </a:stretch>
        </p:blipFill>
        <p:spPr bwMode="auto">
          <a:xfrm>
            <a:off x="4829175" y="2343150"/>
            <a:ext cx="4095750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/>
          <p:nvPr/>
        </p:nvGrpSpPr>
        <p:grpSpPr>
          <a:xfrm>
            <a:off x="74295" y="-422"/>
            <a:ext cx="6278672" cy="1015663"/>
            <a:chOff x="91440" y="66323"/>
            <a:chExt cx="6278672" cy="846386"/>
          </a:xfrm>
        </p:grpSpPr>
        <p:sp>
          <p:nvSpPr>
            <p:cNvPr id="4" name="TextBox 3"/>
            <p:cNvSpPr txBox="1"/>
            <p:nvPr/>
          </p:nvSpPr>
          <p:spPr>
            <a:xfrm>
              <a:off x="91440" y="66323"/>
              <a:ext cx="963725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2">
                      <a:lumMod val="75000"/>
                    </a:schemeClr>
                  </a:solidFill>
                  <a:ea typeface="한컴 윤고딕 230" pitchFamily="18" charset="-127"/>
                </a:rPr>
                <a:t>04</a:t>
              </a:r>
              <a:endParaRPr lang="ko-KR" altLang="en-US" sz="6000" dirty="0">
                <a:solidFill>
                  <a:schemeClr val="tx2">
                    <a:lumMod val="75000"/>
                  </a:schemeClr>
                </a:solidFill>
                <a:ea typeface="한컴 윤고딕 23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6300" y="165101"/>
              <a:ext cx="5493812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스토리보드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_</a:t>
              </a:r>
              <a:r>
                <a:rPr lang="ko-KR" altLang="en-US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자유게시판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(</a:t>
              </a:r>
              <a:r>
                <a:rPr lang="ko-KR" altLang="en-US" sz="3200" dirty="0" err="1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글보기</a:t>
              </a:r>
              <a:r>
                <a:rPr lang="en-US" altLang="ko-KR" sz="3200" dirty="0" smtClean="0">
                  <a:solidFill>
                    <a:schemeClr val="tx2">
                      <a:lumMod val="75000"/>
                    </a:schemeClr>
                  </a:solidFill>
                  <a:latin typeface="한컴 윤고딕 230" pitchFamily="18" charset="-127"/>
                  <a:ea typeface="한컴 윤고딕 230" pitchFamily="18" charset="-127"/>
                </a:rPr>
                <a:t>)</a:t>
              </a:r>
              <a:endParaRPr lang="ko-KR" altLang="en-US" sz="3200" dirty="0">
                <a:solidFill>
                  <a:schemeClr val="tx2">
                    <a:lumMod val="75000"/>
                  </a:schemeClr>
                </a:solidFill>
                <a:latin typeface="한컴 윤고딕 230" pitchFamily="18" charset="-127"/>
                <a:ea typeface="한컴 윤고딕 230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8209" y="533401"/>
              <a:ext cx="2152853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 smtClean="0">
                  <a:gradFill>
                    <a:gsLst>
                      <a:gs pos="100000">
                        <a:schemeClr val="tx2">
                          <a:lumMod val="7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latin typeface="한컴 윤고딕 230" pitchFamily="18" charset="-127"/>
                  <a:ea typeface="한컴 윤고딕 230" pitchFamily="18" charset="-127"/>
                </a:rPr>
                <a:t>Database Modeling</a:t>
              </a:r>
              <a:endParaRPr lang="ko-KR" altLang="en-US" sz="1200" dirty="0">
                <a:gradFill>
                  <a:gsLst>
                    <a:gs pos="100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995" y="933450"/>
            <a:ext cx="7720011" cy="566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533775" y="3495675"/>
            <a:ext cx="1924050" cy="333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42833" y="3132951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본인이 작성한 글은</a:t>
            </a:r>
            <a:endParaRPr lang="en-US" altLang="ko-KR" sz="1200" dirty="0" smtClean="0">
              <a:gradFill>
                <a:gsLst>
                  <a:gs pos="0">
                    <a:schemeClr val="bg2">
                      <a:lumMod val="25000"/>
                    </a:schemeClr>
                  </a:gs>
                  <a:gs pos="0">
                    <a:schemeClr val="bg2">
                      <a:lumMod val="25000"/>
                    </a:schemeClr>
                  </a:gs>
                </a:gsLst>
                <a:lin ang="5400000" scaled="0"/>
              </a:gra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수정과 삭제가 가능하다</a:t>
            </a:r>
            <a:r>
              <a:rPr lang="en-US" altLang="ko-KR" sz="1200" dirty="0" smtClean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latin typeface="한컴 윤고딕 230" pitchFamily="18" charset="-127"/>
                <a:ea typeface="한컴 윤고딕 230" pitchFamily="18" charset="-127"/>
              </a:rPr>
              <a:t>.</a:t>
            </a:r>
          </a:p>
        </p:txBody>
      </p:sp>
      <p:pic>
        <p:nvPicPr>
          <p:cNvPr id="13" name="Picture 4" descr="C:\Users\User\Downloads\cur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194462">
            <a:off x="5210175" y="3201582"/>
            <a:ext cx="333375" cy="344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55_twiligh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11475</TotalTime>
  <Words>3817</Words>
  <Application>Microsoft Office PowerPoint</Application>
  <PresentationFormat>화면 슬라이드 쇼(4:3)</PresentationFormat>
  <Paragraphs>1079</Paragraphs>
  <Slides>144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52" baseType="lpstr">
      <vt:lpstr>Calibri</vt:lpstr>
      <vt:lpstr>Calibri Light</vt:lpstr>
      <vt:lpstr>나눔바른고딕</vt:lpstr>
      <vt:lpstr>한컴 윤고딕 230</vt:lpstr>
      <vt:lpstr>08서울남산체 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siestageek</cp:lastModifiedBy>
  <cp:revision>1028</cp:revision>
  <dcterms:created xsi:type="dcterms:W3CDTF">2015-01-18T22:11:27Z</dcterms:created>
  <dcterms:modified xsi:type="dcterms:W3CDTF">2016-11-01T00:09:42Z</dcterms:modified>
</cp:coreProperties>
</file>